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Lst>
  <p:notesMasterIdLst>
    <p:notesMasterId r:id="rId28"/>
  </p:notesMasterIdLst>
  <p:sldIdLst>
    <p:sldId id="293" r:id="rId5"/>
    <p:sldId id="294" r:id="rId6"/>
    <p:sldId id="295" r:id="rId7"/>
    <p:sldId id="296" r:id="rId8"/>
    <p:sldId id="323" r:id="rId9"/>
    <p:sldId id="301" r:id="rId10"/>
    <p:sldId id="302" r:id="rId11"/>
    <p:sldId id="305" r:id="rId12"/>
    <p:sldId id="315" r:id="rId13"/>
    <p:sldId id="303" r:id="rId14"/>
    <p:sldId id="307" r:id="rId15"/>
    <p:sldId id="324" r:id="rId16"/>
    <p:sldId id="316" r:id="rId17"/>
    <p:sldId id="308" r:id="rId18"/>
    <p:sldId id="309" r:id="rId19"/>
    <p:sldId id="317" r:id="rId20"/>
    <p:sldId id="322" r:id="rId21"/>
    <p:sldId id="327" r:id="rId22"/>
    <p:sldId id="328" r:id="rId23"/>
    <p:sldId id="332" r:id="rId24"/>
    <p:sldId id="329" r:id="rId25"/>
    <p:sldId id="330" r:id="rId26"/>
    <p:sldId id="34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1" clrIdx="0">
    <p:extLst>
      <p:ext uri="{19B8F6BF-5375-455C-9EA6-DF929625EA0E}">
        <p15:presenceInfo xmlns:p15="http://schemas.microsoft.com/office/powerpoint/2012/main" userId="Microsoft Office User" providerId="None"/>
      </p:ext>
    </p:extLst>
  </p:cmAuthor>
  <p:cmAuthor id="2" name="Sheila Scott" initials="SS" lastIdx="10" clrIdx="1">
    <p:extLst>
      <p:ext uri="{19B8F6BF-5375-455C-9EA6-DF929625EA0E}">
        <p15:presenceInfo xmlns:p15="http://schemas.microsoft.com/office/powerpoint/2012/main" userId="S::sscott@family-enterprise-xchange.com::9f37bbde-523a-406d-a0ce-89fa1b4d797a" providerId="AD"/>
      </p:ext>
    </p:extLst>
  </p:cmAuthor>
  <p:cmAuthor id="3" name="Danielle Cameron" initials="DC" lastIdx="3" clrIdx="2">
    <p:extLst>
      <p:ext uri="{19B8F6BF-5375-455C-9EA6-DF929625EA0E}">
        <p15:presenceInfo xmlns:p15="http://schemas.microsoft.com/office/powerpoint/2012/main" userId="Danielle Camer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D24"/>
    <a:srgbClr val="7B457C"/>
    <a:srgbClr val="F47D29"/>
    <a:srgbClr val="414042"/>
    <a:srgbClr val="F47C28"/>
    <a:srgbClr val="7A4579"/>
    <a:srgbClr val="367898"/>
    <a:srgbClr val="343433"/>
    <a:srgbClr val="D0D0D0"/>
    <a:srgbClr val="4DA0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65280" autoAdjust="0"/>
  </p:normalViewPr>
  <p:slideViewPr>
    <p:cSldViewPr snapToGrid="0" snapToObjects="1">
      <p:cViewPr varScale="1">
        <p:scale>
          <a:sx n="68" d="100"/>
          <a:sy n="68" d="100"/>
        </p:scale>
        <p:origin x="22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779B5-C64D-46A8-A8C9-6ED9124FB88F}" type="datetimeFigureOut">
              <a:rPr lang="en-CA" smtClean="0"/>
              <a:t>2024-02-22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93164-10D7-4B45-A824-F23F66F8AEED}" type="slidenum">
              <a:rPr lang="en-CA" smtClean="0"/>
              <a:t>‹#›</a:t>
            </a:fld>
            <a:endParaRPr lang="en-CA"/>
          </a:p>
        </p:txBody>
      </p:sp>
    </p:spTree>
    <p:extLst>
      <p:ext uri="{BB962C8B-B14F-4D97-AF65-F5344CB8AC3E}">
        <p14:creationId xmlns:p14="http://schemas.microsoft.com/office/powerpoint/2010/main" val="2363580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1</a:t>
            </a:fld>
            <a:endParaRPr lang="en-CA"/>
          </a:p>
        </p:txBody>
      </p:sp>
    </p:spTree>
    <p:extLst>
      <p:ext uri="{BB962C8B-B14F-4D97-AF65-F5344CB8AC3E}">
        <p14:creationId xmlns:p14="http://schemas.microsoft.com/office/powerpoint/2010/main" val="787192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10</a:t>
            </a:fld>
            <a:endParaRPr lang="en-CA"/>
          </a:p>
        </p:txBody>
      </p:sp>
    </p:spTree>
    <p:extLst>
      <p:ext uri="{BB962C8B-B14F-4D97-AF65-F5344CB8AC3E}">
        <p14:creationId xmlns:p14="http://schemas.microsoft.com/office/powerpoint/2010/main" val="2337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11</a:t>
            </a:fld>
            <a:endParaRPr lang="en-CA"/>
          </a:p>
        </p:txBody>
      </p:sp>
    </p:spTree>
    <p:extLst>
      <p:ext uri="{BB962C8B-B14F-4D97-AF65-F5344CB8AC3E}">
        <p14:creationId xmlns:p14="http://schemas.microsoft.com/office/powerpoint/2010/main" val="1863794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
            </a:r>
          </a:p>
        </p:txBody>
      </p:sp>
      <p:sp>
        <p:nvSpPr>
          <p:cNvPr id="4" name="Slide Number Placeholder 3"/>
          <p:cNvSpPr>
            <a:spLocks noGrp="1"/>
          </p:cNvSpPr>
          <p:nvPr>
            <p:ph type="sldNum" sz="quarter" idx="5"/>
          </p:nvPr>
        </p:nvSpPr>
        <p:spPr/>
        <p:txBody>
          <a:bodyPr/>
          <a:lstStyle/>
          <a:p>
            <a:fld id="{E4993164-10D7-4B45-A824-F23F66F8AEED}" type="slidenum">
              <a:rPr lang="en-CA" smtClean="0"/>
              <a:t>12</a:t>
            </a:fld>
            <a:endParaRPr lang="en-CA"/>
          </a:p>
        </p:txBody>
      </p:sp>
    </p:spTree>
    <p:extLst>
      <p:ext uri="{BB962C8B-B14F-4D97-AF65-F5344CB8AC3E}">
        <p14:creationId xmlns:p14="http://schemas.microsoft.com/office/powerpoint/2010/main" val="684933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
            </a:r>
          </a:p>
        </p:txBody>
      </p:sp>
      <p:sp>
        <p:nvSpPr>
          <p:cNvPr id="4" name="Slide Number Placeholder 3"/>
          <p:cNvSpPr>
            <a:spLocks noGrp="1"/>
          </p:cNvSpPr>
          <p:nvPr>
            <p:ph type="sldNum" sz="quarter" idx="5"/>
          </p:nvPr>
        </p:nvSpPr>
        <p:spPr/>
        <p:txBody>
          <a:bodyPr/>
          <a:lstStyle/>
          <a:p>
            <a:fld id="{E4993164-10D7-4B45-A824-F23F66F8AEED}" type="slidenum">
              <a:rPr lang="en-CA" smtClean="0"/>
              <a:t>13</a:t>
            </a:fld>
            <a:endParaRPr lang="en-CA"/>
          </a:p>
        </p:txBody>
      </p:sp>
    </p:spTree>
    <p:extLst>
      <p:ext uri="{BB962C8B-B14F-4D97-AF65-F5344CB8AC3E}">
        <p14:creationId xmlns:p14="http://schemas.microsoft.com/office/powerpoint/2010/main" val="4128165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14</a:t>
            </a:fld>
            <a:endParaRPr lang="en-CA"/>
          </a:p>
        </p:txBody>
      </p:sp>
    </p:spTree>
    <p:extLst>
      <p:ext uri="{BB962C8B-B14F-4D97-AF65-F5344CB8AC3E}">
        <p14:creationId xmlns:p14="http://schemas.microsoft.com/office/powerpoint/2010/main" val="164509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15</a:t>
            </a:fld>
            <a:endParaRPr lang="en-CA"/>
          </a:p>
        </p:txBody>
      </p:sp>
    </p:spTree>
    <p:extLst>
      <p:ext uri="{BB962C8B-B14F-4D97-AF65-F5344CB8AC3E}">
        <p14:creationId xmlns:p14="http://schemas.microsoft.com/office/powerpoint/2010/main" val="86263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16</a:t>
            </a:fld>
            <a:endParaRPr lang="en-CA"/>
          </a:p>
        </p:txBody>
      </p:sp>
    </p:spTree>
    <p:extLst>
      <p:ext uri="{BB962C8B-B14F-4D97-AF65-F5344CB8AC3E}">
        <p14:creationId xmlns:p14="http://schemas.microsoft.com/office/powerpoint/2010/main" val="3418642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
            </a:r>
          </a:p>
        </p:txBody>
      </p:sp>
      <p:sp>
        <p:nvSpPr>
          <p:cNvPr id="4" name="Slide Number Placeholder 3"/>
          <p:cNvSpPr>
            <a:spLocks noGrp="1"/>
          </p:cNvSpPr>
          <p:nvPr>
            <p:ph type="sldNum" sz="quarter" idx="5"/>
          </p:nvPr>
        </p:nvSpPr>
        <p:spPr/>
        <p:txBody>
          <a:bodyPr/>
          <a:lstStyle/>
          <a:p>
            <a:fld id="{E4993164-10D7-4B45-A824-F23F66F8AEED}" type="slidenum">
              <a:rPr lang="en-CA" smtClean="0"/>
              <a:t>17</a:t>
            </a:fld>
            <a:endParaRPr lang="en-CA"/>
          </a:p>
        </p:txBody>
      </p:sp>
    </p:spTree>
    <p:extLst>
      <p:ext uri="{BB962C8B-B14F-4D97-AF65-F5344CB8AC3E}">
        <p14:creationId xmlns:p14="http://schemas.microsoft.com/office/powerpoint/2010/main" val="1381054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
            </a:r>
          </a:p>
        </p:txBody>
      </p:sp>
      <p:sp>
        <p:nvSpPr>
          <p:cNvPr id="4" name="Slide Number Placeholder 3"/>
          <p:cNvSpPr>
            <a:spLocks noGrp="1"/>
          </p:cNvSpPr>
          <p:nvPr>
            <p:ph type="sldNum" sz="quarter" idx="5"/>
          </p:nvPr>
        </p:nvSpPr>
        <p:spPr/>
        <p:txBody>
          <a:bodyPr/>
          <a:lstStyle/>
          <a:p>
            <a:fld id="{E4993164-10D7-4B45-A824-F23F66F8AEED}" type="slidenum">
              <a:rPr lang="en-CA" smtClean="0"/>
              <a:t>18</a:t>
            </a:fld>
            <a:endParaRPr lang="en-CA"/>
          </a:p>
        </p:txBody>
      </p:sp>
    </p:spTree>
    <p:extLst>
      <p:ext uri="{BB962C8B-B14F-4D97-AF65-F5344CB8AC3E}">
        <p14:creationId xmlns:p14="http://schemas.microsoft.com/office/powerpoint/2010/main" val="788241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19</a:t>
            </a:fld>
            <a:endParaRPr lang="en-CA"/>
          </a:p>
        </p:txBody>
      </p:sp>
    </p:spTree>
    <p:extLst>
      <p:ext uri="{BB962C8B-B14F-4D97-AF65-F5344CB8AC3E}">
        <p14:creationId xmlns:p14="http://schemas.microsoft.com/office/powerpoint/2010/main" val="386966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2</a:t>
            </a:fld>
            <a:endParaRPr lang="en-CA"/>
          </a:p>
        </p:txBody>
      </p:sp>
    </p:spTree>
    <p:extLst>
      <p:ext uri="{BB962C8B-B14F-4D97-AF65-F5344CB8AC3E}">
        <p14:creationId xmlns:p14="http://schemas.microsoft.com/office/powerpoint/2010/main" val="1445078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20</a:t>
            </a:fld>
            <a:endParaRPr lang="en-CA"/>
          </a:p>
        </p:txBody>
      </p:sp>
    </p:spTree>
    <p:extLst>
      <p:ext uri="{BB962C8B-B14F-4D97-AF65-F5344CB8AC3E}">
        <p14:creationId xmlns:p14="http://schemas.microsoft.com/office/powerpoint/2010/main" val="4113839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
            </a:r>
          </a:p>
        </p:txBody>
      </p:sp>
      <p:sp>
        <p:nvSpPr>
          <p:cNvPr id="4" name="Slide Number Placeholder 3"/>
          <p:cNvSpPr>
            <a:spLocks noGrp="1"/>
          </p:cNvSpPr>
          <p:nvPr>
            <p:ph type="sldNum" sz="quarter" idx="5"/>
          </p:nvPr>
        </p:nvSpPr>
        <p:spPr/>
        <p:txBody>
          <a:bodyPr/>
          <a:lstStyle/>
          <a:p>
            <a:fld id="{E4993164-10D7-4B45-A824-F23F66F8AEED}" type="slidenum">
              <a:rPr lang="en-CA" smtClean="0"/>
              <a:t>21</a:t>
            </a:fld>
            <a:endParaRPr lang="en-CA"/>
          </a:p>
        </p:txBody>
      </p:sp>
    </p:spTree>
    <p:extLst>
      <p:ext uri="{BB962C8B-B14F-4D97-AF65-F5344CB8AC3E}">
        <p14:creationId xmlns:p14="http://schemas.microsoft.com/office/powerpoint/2010/main" val="3573975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22</a:t>
            </a:fld>
            <a:endParaRPr lang="en-CA"/>
          </a:p>
        </p:txBody>
      </p:sp>
    </p:spTree>
    <p:extLst>
      <p:ext uri="{BB962C8B-B14F-4D97-AF65-F5344CB8AC3E}">
        <p14:creationId xmlns:p14="http://schemas.microsoft.com/office/powerpoint/2010/main" val="1358281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9A38823-3DE9-4266-BC80-8D7B14B84ED5}" type="slidenum">
              <a:rPr lang="en-CA" smtClean="0"/>
              <a:t>23</a:t>
            </a:fld>
            <a:endParaRPr lang="en-CA"/>
          </a:p>
        </p:txBody>
      </p:sp>
    </p:spTree>
    <p:extLst>
      <p:ext uri="{BB962C8B-B14F-4D97-AF65-F5344CB8AC3E}">
        <p14:creationId xmlns:p14="http://schemas.microsoft.com/office/powerpoint/2010/main" val="23866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3</a:t>
            </a:fld>
            <a:endParaRPr lang="en-CA"/>
          </a:p>
        </p:txBody>
      </p:sp>
    </p:spTree>
    <p:extLst>
      <p:ext uri="{BB962C8B-B14F-4D97-AF65-F5344CB8AC3E}">
        <p14:creationId xmlns:p14="http://schemas.microsoft.com/office/powerpoint/2010/main" val="1028335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
            </a:r>
          </a:p>
        </p:txBody>
      </p:sp>
      <p:sp>
        <p:nvSpPr>
          <p:cNvPr id="4" name="Slide Number Placeholder 3"/>
          <p:cNvSpPr>
            <a:spLocks noGrp="1"/>
          </p:cNvSpPr>
          <p:nvPr>
            <p:ph type="sldNum" sz="quarter" idx="5"/>
          </p:nvPr>
        </p:nvSpPr>
        <p:spPr/>
        <p:txBody>
          <a:bodyPr/>
          <a:lstStyle/>
          <a:p>
            <a:fld id="{E4993164-10D7-4B45-A824-F23F66F8AEED}" type="slidenum">
              <a:rPr lang="en-CA" smtClean="0"/>
              <a:t>4</a:t>
            </a:fld>
            <a:endParaRPr lang="en-CA"/>
          </a:p>
        </p:txBody>
      </p:sp>
    </p:spTree>
    <p:extLst>
      <p:ext uri="{BB962C8B-B14F-4D97-AF65-F5344CB8AC3E}">
        <p14:creationId xmlns:p14="http://schemas.microsoft.com/office/powerpoint/2010/main" val="1877338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
            </a:r>
          </a:p>
        </p:txBody>
      </p:sp>
      <p:sp>
        <p:nvSpPr>
          <p:cNvPr id="4" name="Slide Number Placeholder 3"/>
          <p:cNvSpPr>
            <a:spLocks noGrp="1"/>
          </p:cNvSpPr>
          <p:nvPr>
            <p:ph type="sldNum" sz="quarter" idx="5"/>
          </p:nvPr>
        </p:nvSpPr>
        <p:spPr/>
        <p:txBody>
          <a:bodyPr/>
          <a:lstStyle/>
          <a:p>
            <a:fld id="{E4993164-10D7-4B45-A824-F23F66F8AEED}" type="slidenum">
              <a:rPr lang="en-CA" smtClean="0"/>
              <a:t>5</a:t>
            </a:fld>
            <a:endParaRPr lang="en-CA"/>
          </a:p>
        </p:txBody>
      </p:sp>
    </p:spTree>
    <p:extLst>
      <p:ext uri="{BB962C8B-B14F-4D97-AF65-F5344CB8AC3E}">
        <p14:creationId xmlns:p14="http://schemas.microsoft.com/office/powerpoint/2010/main" val="287036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6</a:t>
            </a:fld>
            <a:endParaRPr lang="en-CA"/>
          </a:p>
        </p:txBody>
      </p:sp>
    </p:spTree>
    <p:extLst>
      <p:ext uri="{BB962C8B-B14F-4D97-AF65-F5344CB8AC3E}">
        <p14:creationId xmlns:p14="http://schemas.microsoft.com/office/powerpoint/2010/main" val="277299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7</a:t>
            </a:fld>
            <a:endParaRPr lang="en-CA"/>
          </a:p>
        </p:txBody>
      </p:sp>
    </p:spTree>
    <p:extLst>
      <p:ext uri="{BB962C8B-B14F-4D97-AF65-F5344CB8AC3E}">
        <p14:creationId xmlns:p14="http://schemas.microsoft.com/office/powerpoint/2010/main" val="2025838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a:t>
            </a:r>
          </a:p>
        </p:txBody>
      </p:sp>
      <p:sp>
        <p:nvSpPr>
          <p:cNvPr id="4" name="Slide Number Placeholder 3"/>
          <p:cNvSpPr>
            <a:spLocks noGrp="1"/>
          </p:cNvSpPr>
          <p:nvPr>
            <p:ph type="sldNum" sz="quarter" idx="5"/>
          </p:nvPr>
        </p:nvSpPr>
        <p:spPr/>
        <p:txBody>
          <a:bodyPr/>
          <a:lstStyle/>
          <a:p>
            <a:fld id="{E4993164-10D7-4B45-A824-F23F66F8AEED}" type="slidenum">
              <a:rPr lang="en-CA" smtClean="0"/>
              <a:t>8</a:t>
            </a:fld>
            <a:endParaRPr lang="en-CA"/>
          </a:p>
        </p:txBody>
      </p:sp>
    </p:spTree>
    <p:extLst>
      <p:ext uri="{BB962C8B-B14F-4D97-AF65-F5344CB8AC3E}">
        <p14:creationId xmlns:p14="http://schemas.microsoft.com/office/powerpoint/2010/main" val="3028514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
            </a:r>
          </a:p>
        </p:txBody>
      </p:sp>
      <p:sp>
        <p:nvSpPr>
          <p:cNvPr id="4" name="Slide Number Placeholder 3"/>
          <p:cNvSpPr>
            <a:spLocks noGrp="1"/>
          </p:cNvSpPr>
          <p:nvPr>
            <p:ph type="sldNum" sz="quarter" idx="5"/>
          </p:nvPr>
        </p:nvSpPr>
        <p:spPr/>
        <p:txBody>
          <a:bodyPr/>
          <a:lstStyle/>
          <a:p>
            <a:fld id="{E4993164-10D7-4B45-A824-F23F66F8AEED}" type="slidenum">
              <a:rPr lang="en-CA" smtClean="0"/>
              <a:t>9</a:t>
            </a:fld>
            <a:endParaRPr lang="en-CA"/>
          </a:p>
        </p:txBody>
      </p:sp>
    </p:spTree>
    <p:extLst>
      <p:ext uri="{BB962C8B-B14F-4D97-AF65-F5344CB8AC3E}">
        <p14:creationId xmlns:p14="http://schemas.microsoft.com/office/powerpoint/2010/main" val="2062596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767840" y="2019300"/>
            <a:ext cx="8900160" cy="1990970"/>
          </a:xfrm>
        </p:spPr>
        <p:txBody>
          <a:bodyPr lIns="0" tIns="0" rIns="0" bIns="0" anchor="b" anchorCtr="0">
            <a:normAutofit/>
          </a:bodyPr>
          <a:lstStyle>
            <a:lvl1pPr algn="l">
              <a:defRPr sz="4700">
                <a:solidFill>
                  <a:srgbClr val="F15D24"/>
                </a:solidFill>
              </a:defRPr>
            </a:lvl1pPr>
          </a:lstStyle>
          <a:p>
            <a:r>
              <a:rPr lang="en-US" dirty="0"/>
              <a:t>Click to edit Master title style</a:t>
            </a:r>
          </a:p>
        </p:txBody>
      </p:sp>
      <p:sp>
        <p:nvSpPr>
          <p:cNvPr id="3" name="Subtitle 2">
            <a:extLst>
              <a:ext uri="{FF2B5EF4-FFF2-40B4-BE49-F238E27FC236}">
                <a16:creationId xmlns:a16="http://schemas.microsoft.com/office/drawing/2014/main" id="{8DEBC02D-91D7-4A45-9448-439679049D7C}"/>
              </a:ext>
            </a:extLst>
          </p:cNvPr>
          <p:cNvSpPr>
            <a:spLocks noGrp="1"/>
          </p:cNvSpPr>
          <p:nvPr>
            <p:ph type="subTitle" idx="1" hasCustomPrompt="1"/>
          </p:nvPr>
        </p:nvSpPr>
        <p:spPr>
          <a:xfrm>
            <a:off x="1767840" y="5391395"/>
            <a:ext cx="8900160" cy="357471"/>
          </a:xfrm>
        </p:spPr>
        <p:txBody>
          <a:bodyPr lIns="0" tIns="0" rIns="0" bIns="0" anchor="t" anchorCtr="0">
            <a:normAutofit/>
          </a:bodyPr>
          <a:lstStyle>
            <a:lvl1pPr marL="0" indent="0" algn="l">
              <a:buNone/>
              <a:defRPr sz="2400" b="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Date (optional)</a:t>
            </a:r>
          </a:p>
        </p:txBody>
      </p:sp>
      <p:sp>
        <p:nvSpPr>
          <p:cNvPr id="10" name="Content Placeholder 9">
            <a:extLst>
              <a:ext uri="{FF2B5EF4-FFF2-40B4-BE49-F238E27FC236}">
                <a16:creationId xmlns:a16="http://schemas.microsoft.com/office/drawing/2014/main" id="{B64695BD-88BC-FD44-ADFD-E94FA39D80BD}"/>
              </a:ext>
            </a:extLst>
          </p:cNvPr>
          <p:cNvSpPr>
            <a:spLocks noGrp="1"/>
          </p:cNvSpPr>
          <p:nvPr>
            <p:ph sz="quarter" idx="13" hasCustomPrompt="1"/>
          </p:nvPr>
        </p:nvSpPr>
        <p:spPr>
          <a:xfrm>
            <a:off x="1768475" y="4137025"/>
            <a:ext cx="8899525" cy="838200"/>
          </a:xfrm>
        </p:spPr>
        <p:txBody>
          <a:bodyPr>
            <a:normAutofit/>
          </a:bodyPr>
          <a:lstStyle>
            <a:lvl1pPr marL="0" marR="0" indent="0" algn="l" defTabSz="914400" rtl="0" eaLnBrk="1" fontAlgn="auto" latinLnBrk="0" hangingPunct="1">
              <a:lnSpc>
                <a:spcPct val="90000"/>
              </a:lnSpc>
              <a:spcBef>
                <a:spcPts val="0"/>
              </a:spcBef>
              <a:spcAft>
                <a:spcPts val="1800"/>
              </a:spcAft>
              <a:buClrTx/>
              <a:buSzTx/>
              <a:buFontTx/>
              <a:buNone/>
              <a:tabLst/>
              <a:defRPr/>
            </a:lvl1pPr>
          </a:lstStyle>
          <a:p>
            <a:pPr marL="0" marR="0" lvl="0" indent="0" algn="l" defTabSz="914400" rtl="0" eaLnBrk="1" fontAlgn="auto" latinLnBrk="0" hangingPunct="1">
              <a:lnSpc>
                <a:spcPct val="90000"/>
              </a:lnSpc>
              <a:spcBef>
                <a:spcPts val="0"/>
              </a:spcBef>
              <a:spcAft>
                <a:spcPts val="1800"/>
              </a:spcAft>
              <a:buClrTx/>
              <a:buSzTx/>
              <a:buFontTx/>
              <a:buNone/>
              <a:tabLst/>
              <a:defRPr/>
            </a:pPr>
            <a:r>
              <a:rPr lang="en-US" dirty="0"/>
              <a:t>Insert Presentation Subtitle</a:t>
            </a:r>
          </a:p>
        </p:txBody>
      </p:sp>
      <p:sp>
        <p:nvSpPr>
          <p:cNvPr id="11" name="Picture Placeholder 6">
            <a:extLst>
              <a:ext uri="{FF2B5EF4-FFF2-40B4-BE49-F238E27FC236}">
                <a16:creationId xmlns:a16="http://schemas.microsoft.com/office/drawing/2014/main" id="{6618126A-45E8-F24E-8010-8E9B666BA8C8}"/>
              </a:ext>
            </a:extLst>
          </p:cNvPr>
          <p:cNvSpPr>
            <a:spLocks noGrp="1"/>
          </p:cNvSpPr>
          <p:nvPr>
            <p:ph type="pic" sz="quarter" idx="14" hasCustomPrompt="1"/>
          </p:nvPr>
        </p:nvSpPr>
        <p:spPr>
          <a:xfrm>
            <a:off x="7726680" y="1536192"/>
            <a:ext cx="4206240" cy="4206240"/>
          </a:xfrm>
          <a:prstGeom prst="ellipse">
            <a:avLst/>
          </a:prstGeom>
        </p:spPr>
        <p:txBody>
          <a:bodyPr>
            <a:normAutofit/>
          </a:bodyPr>
          <a:lstStyle>
            <a:lvl1pPr>
              <a:defRPr sz="1800"/>
            </a:lvl1pPr>
          </a:lstStyle>
          <a:p>
            <a:r>
              <a:rPr lang="en-US" dirty="0"/>
              <a:t>Picture (optional – wrap title around image as shown)</a:t>
            </a:r>
          </a:p>
        </p:txBody>
      </p:sp>
      <p:pic>
        <p:nvPicPr>
          <p:cNvPr id="9" name="Graphic 8">
            <a:extLst>
              <a:ext uri="{FF2B5EF4-FFF2-40B4-BE49-F238E27FC236}">
                <a16:creationId xmlns:a16="http://schemas.microsoft.com/office/drawing/2014/main" id="{326A399D-8861-6342-AFF0-DCAF7D27B6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0556" y="709060"/>
            <a:ext cx="2082817" cy="771219"/>
          </a:xfrm>
          <a:prstGeom prst="rect">
            <a:avLst/>
          </a:prstGeom>
        </p:spPr>
      </p:pic>
    </p:spTree>
    <p:extLst>
      <p:ext uri="{BB962C8B-B14F-4D97-AF65-F5344CB8AC3E}">
        <p14:creationId xmlns:p14="http://schemas.microsoft.com/office/powerpoint/2010/main" val="868137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line heading /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1124712"/>
          </a:xfrm>
        </p:spPr>
        <p:txBody>
          <a:bodyPr lIns="0" tIns="0" rIns="0" bIns="0" anchor="t" anchorCtr="0">
            <a:normAutofit/>
          </a:bodyPr>
          <a:lstStyle>
            <a:lvl1pPr algn="l">
              <a:defRPr sz="4000"/>
            </a:lvl1pPr>
          </a:lstStyle>
          <a:p>
            <a:r>
              <a:rPr lang="en-US" dirty="0"/>
              <a:t>Click to edit Master 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hasCustomPrompt="1"/>
          </p:nvPr>
        </p:nvSpPr>
        <p:spPr>
          <a:xfrm>
            <a:off x="1508760" y="3063240"/>
            <a:ext cx="4270248" cy="2633472"/>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41DA26D9-60AE-BD47-8E6F-75C9723113E0}"/>
              </a:ext>
            </a:extLst>
          </p:cNvPr>
          <p:cNvSpPr>
            <a:spLocks noGrp="1"/>
          </p:cNvSpPr>
          <p:nvPr>
            <p:ph type="body" sz="quarter" idx="14" hasCustomPrompt="1"/>
          </p:nvPr>
        </p:nvSpPr>
        <p:spPr>
          <a:xfrm>
            <a:off x="6227064" y="3063240"/>
            <a:ext cx="4270248" cy="2633472"/>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a:extLst>
              <a:ext uri="{FF2B5EF4-FFF2-40B4-BE49-F238E27FC236}">
                <a16:creationId xmlns:a16="http://schemas.microsoft.com/office/drawing/2014/main" id="{A8898E2D-873D-A140-B484-F64699CEAC74}"/>
              </a:ext>
            </a:extLst>
          </p:cNvPr>
          <p:cNvSpPr>
            <a:spLocks noGrp="1"/>
          </p:cNvSpPr>
          <p:nvPr>
            <p:ph type="body" sz="quarter" idx="15"/>
          </p:nvPr>
        </p:nvSpPr>
        <p:spPr>
          <a:xfrm>
            <a:off x="1508760" y="2478024"/>
            <a:ext cx="8988552" cy="377687"/>
          </a:xfrm>
        </p:spPr>
        <p:txBody>
          <a:bodyPr/>
          <a:lstStyle>
            <a:lvl1pPr>
              <a:spcAft>
                <a:spcPts val="1800"/>
              </a:spcAft>
              <a:defRPr sz="3000"/>
            </a:lvl1pPr>
            <a:lvl2pPr>
              <a:spcAft>
                <a:spcPts val="900"/>
              </a:spcAft>
              <a:defRPr sz="1900" b="0"/>
            </a:lvl2pPr>
            <a:lvl3pPr marL="228600" indent="-228600">
              <a:lnSpc>
                <a:spcPct val="100000"/>
              </a:lnSpc>
              <a:buClr>
                <a:srgbClr val="F47D29"/>
              </a:buClr>
              <a:buFont typeface="Arial" panose="020B0604020202020204" pitchFamily="34" charset="0"/>
              <a:buChar char="•"/>
              <a:defRPr/>
            </a:lvl3pPr>
            <a:lvl4pPr marL="457200" indent="-228600">
              <a:lnSpc>
                <a:spcPct val="100000"/>
              </a:lnSpc>
              <a:buFont typeface="System Font Regular"/>
              <a:buChar char="&gt;"/>
              <a:defRPr/>
            </a:lvl4pPr>
            <a:lvl5pPr marL="685800" indent="-228600">
              <a:lnSpc>
                <a:spcPct val="100000"/>
              </a:lnSpc>
              <a:buFont typeface="System Font Regular"/>
              <a:buChar char="-"/>
              <a:defRPr/>
            </a:lvl5pPr>
          </a:lstStyle>
          <a:p>
            <a:pPr lvl="0"/>
            <a:r>
              <a:rPr lang="en-US" dirty="0"/>
              <a:t>Edit Master text styles</a:t>
            </a:r>
          </a:p>
        </p:txBody>
      </p:sp>
      <p:sp>
        <p:nvSpPr>
          <p:cNvPr id="12" name="Footer Placeholder 4">
            <a:extLst>
              <a:ext uri="{FF2B5EF4-FFF2-40B4-BE49-F238E27FC236}">
                <a16:creationId xmlns:a16="http://schemas.microsoft.com/office/drawing/2014/main" id="{B5848E1A-7232-D340-85D3-973C0503F909}"/>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3" name="Slide Number Placeholder 5">
            <a:extLst>
              <a:ext uri="{FF2B5EF4-FFF2-40B4-BE49-F238E27FC236}">
                <a16:creationId xmlns:a16="http://schemas.microsoft.com/office/drawing/2014/main" id="{6CB01D96-8D52-CA4E-89C2-2B6C967C48AE}"/>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pic>
        <p:nvPicPr>
          <p:cNvPr id="14" name="Graphic 13">
            <a:extLst>
              <a:ext uri="{FF2B5EF4-FFF2-40B4-BE49-F238E27FC236}">
                <a16:creationId xmlns:a16="http://schemas.microsoft.com/office/drawing/2014/main" id="{ECF9A0A2-6312-2A45-8E2B-D73254D24D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887648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line heading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1124712"/>
          </a:xfrm>
        </p:spPr>
        <p:txBody>
          <a:bodyPr lIns="0" tIns="0" rIns="0" bIns="0" anchor="t" anchorCtr="0">
            <a:normAutofit/>
          </a:bodyPr>
          <a:lstStyle>
            <a:lvl1pPr algn="l">
              <a:defRPr sz="4000"/>
            </a:lvl1pPr>
          </a:lstStyle>
          <a:p>
            <a:r>
              <a:rPr lang="en-US" dirty="0"/>
              <a:t>Click to edit Master 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hasCustomPrompt="1"/>
          </p:nvPr>
        </p:nvSpPr>
        <p:spPr>
          <a:xfrm>
            <a:off x="1508760" y="3063240"/>
            <a:ext cx="2798064" cy="2633472"/>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41DA26D9-60AE-BD47-8E6F-75C9723113E0}"/>
              </a:ext>
            </a:extLst>
          </p:cNvPr>
          <p:cNvSpPr>
            <a:spLocks noGrp="1"/>
          </p:cNvSpPr>
          <p:nvPr>
            <p:ph type="body" sz="quarter" idx="14" hasCustomPrompt="1"/>
          </p:nvPr>
        </p:nvSpPr>
        <p:spPr>
          <a:xfrm>
            <a:off x="4604004" y="3063240"/>
            <a:ext cx="2798064" cy="2633472"/>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a:extLst>
              <a:ext uri="{FF2B5EF4-FFF2-40B4-BE49-F238E27FC236}">
                <a16:creationId xmlns:a16="http://schemas.microsoft.com/office/drawing/2014/main" id="{A8898E2D-873D-A140-B484-F64699CEAC74}"/>
              </a:ext>
            </a:extLst>
          </p:cNvPr>
          <p:cNvSpPr>
            <a:spLocks noGrp="1"/>
          </p:cNvSpPr>
          <p:nvPr>
            <p:ph type="body" sz="quarter" idx="15"/>
          </p:nvPr>
        </p:nvSpPr>
        <p:spPr>
          <a:xfrm>
            <a:off x="1508760" y="2478024"/>
            <a:ext cx="8988552" cy="377687"/>
          </a:xfrm>
        </p:spPr>
        <p:txBody>
          <a:bodyPr/>
          <a:lstStyle>
            <a:lvl1pPr>
              <a:spcAft>
                <a:spcPts val="1800"/>
              </a:spcAft>
              <a:defRPr sz="3000"/>
            </a:lvl1pPr>
            <a:lvl2pPr>
              <a:spcAft>
                <a:spcPts val="900"/>
              </a:spcAft>
              <a:defRPr sz="1900" b="0"/>
            </a:lvl2pPr>
            <a:lvl3pPr marL="228600" indent="-228600">
              <a:lnSpc>
                <a:spcPct val="100000"/>
              </a:lnSpc>
              <a:buClr>
                <a:srgbClr val="F47D29"/>
              </a:buClr>
              <a:buFont typeface="Arial" panose="020B0604020202020204" pitchFamily="34" charset="0"/>
              <a:buChar char="•"/>
              <a:defRPr/>
            </a:lvl3pPr>
            <a:lvl4pPr marL="457200" indent="-228600">
              <a:lnSpc>
                <a:spcPct val="100000"/>
              </a:lnSpc>
              <a:buFont typeface="System Font Regular"/>
              <a:buChar char="&gt;"/>
              <a:defRPr/>
            </a:lvl4pPr>
            <a:lvl5pPr marL="685800" indent="-228600">
              <a:lnSpc>
                <a:spcPct val="100000"/>
              </a:lnSpc>
              <a:buFont typeface="System Font Regular"/>
              <a:buChar char="-"/>
              <a:defRPr/>
            </a:lvl5pPr>
          </a:lstStyle>
          <a:p>
            <a:pPr lvl="0"/>
            <a:r>
              <a:rPr lang="en-US" dirty="0"/>
              <a:t>Edit Master text styles</a:t>
            </a:r>
          </a:p>
        </p:txBody>
      </p:sp>
      <p:sp>
        <p:nvSpPr>
          <p:cNvPr id="12" name="Text Placeholder 8">
            <a:extLst>
              <a:ext uri="{FF2B5EF4-FFF2-40B4-BE49-F238E27FC236}">
                <a16:creationId xmlns:a16="http://schemas.microsoft.com/office/drawing/2014/main" id="{D452EC1B-6AA3-4E4B-B977-9B964F726C5C}"/>
              </a:ext>
            </a:extLst>
          </p:cNvPr>
          <p:cNvSpPr>
            <a:spLocks noGrp="1"/>
          </p:cNvSpPr>
          <p:nvPr>
            <p:ph type="body" sz="quarter" idx="16" hasCustomPrompt="1"/>
          </p:nvPr>
        </p:nvSpPr>
        <p:spPr>
          <a:xfrm>
            <a:off x="7699248" y="3063240"/>
            <a:ext cx="2798064" cy="2633472"/>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FD8D592E-3133-F04B-AA05-3145CE5CBD64}"/>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4" name="Slide Number Placeholder 5">
            <a:extLst>
              <a:ext uri="{FF2B5EF4-FFF2-40B4-BE49-F238E27FC236}">
                <a16:creationId xmlns:a16="http://schemas.microsoft.com/office/drawing/2014/main" id="{8BD0318C-1FB5-214B-B634-E6727348B033}"/>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pic>
        <p:nvPicPr>
          <p:cNvPr id="15" name="Graphic 14">
            <a:extLst>
              <a:ext uri="{FF2B5EF4-FFF2-40B4-BE49-F238E27FC236}">
                <a16:creationId xmlns:a16="http://schemas.microsoft.com/office/drawing/2014/main" id="{799CD05D-B594-DE47-85D1-90353D2074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3593916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ine heading / pic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hasCustomPrompt="1"/>
          </p:nvPr>
        </p:nvSpPr>
        <p:spPr>
          <a:xfrm>
            <a:off x="1508760" y="822960"/>
            <a:ext cx="8988552" cy="1125110"/>
          </a:xfrm>
        </p:spPr>
        <p:txBody>
          <a:bodyPr lIns="0" tIns="0" rIns="0" bIns="0" anchor="t" anchorCtr="0">
            <a:normAutofit/>
          </a:bodyPr>
          <a:lstStyle>
            <a:lvl1pPr algn="l">
              <a:defRPr sz="4000"/>
            </a:lvl1pPr>
          </a:lstStyle>
          <a:p>
            <a:r>
              <a:rPr lang="en-US" dirty="0"/>
              <a:t>Click to edit Master </a:t>
            </a:r>
            <a:br>
              <a:rPr lang="en-US" dirty="0"/>
            </a:br>
            <a:r>
              <a:rPr lang="en-US" dirty="0"/>
              <a:t>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p:nvPr>
        </p:nvSpPr>
        <p:spPr>
          <a:xfrm>
            <a:off x="1508760" y="2504661"/>
            <a:ext cx="5299544" cy="3193404"/>
          </a:xfrm>
        </p:spPr>
        <p:txBody>
          <a:bodyPr/>
          <a:lstStyle>
            <a:lvl1pPr>
              <a:spcBef>
                <a:spcPts val="1200"/>
              </a:spcBef>
              <a:spcAft>
                <a:spcPts val="900"/>
              </a:spcAft>
              <a:defRPr/>
            </a:lvl1pPr>
            <a:lvl2pPr>
              <a:lnSpc>
                <a:spcPct val="120000"/>
              </a:lnSpc>
              <a:defRPr/>
            </a:lvl2pPr>
            <a:lvl3pPr>
              <a:lnSpc>
                <a:spcPct val="120000"/>
              </a:lnSpc>
              <a:defRPr/>
            </a:lvl3pPr>
            <a:lvl4pPr marL="457200">
              <a:lnSpc>
                <a:spcPct val="120000"/>
              </a:lnSpc>
              <a:defRPr/>
            </a:lvl4pPr>
            <a:lvl5pPr>
              <a:lnSpc>
                <a:spcPct val="12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63541CAA-DE4B-4344-AF90-0C7C0A49CD68}"/>
              </a:ext>
            </a:extLst>
          </p:cNvPr>
          <p:cNvSpPr>
            <a:spLocks noGrp="1"/>
          </p:cNvSpPr>
          <p:nvPr>
            <p:ph type="pic" sz="quarter" idx="14"/>
          </p:nvPr>
        </p:nvSpPr>
        <p:spPr>
          <a:xfrm>
            <a:off x="7159752" y="1581912"/>
            <a:ext cx="4206240" cy="4206240"/>
          </a:xfrm>
          <a:prstGeom prst="ellipse">
            <a:avLst/>
          </a:prstGeom>
        </p:spPr>
        <p:txBody>
          <a:bodyPr/>
          <a:lstStyle/>
          <a:p>
            <a:endParaRPr lang="en-US"/>
          </a:p>
        </p:txBody>
      </p:sp>
      <p:sp>
        <p:nvSpPr>
          <p:cNvPr id="9" name="Footer Placeholder 4">
            <a:extLst>
              <a:ext uri="{FF2B5EF4-FFF2-40B4-BE49-F238E27FC236}">
                <a16:creationId xmlns:a16="http://schemas.microsoft.com/office/drawing/2014/main" id="{E95ADDC0-2723-784D-BB7B-A622AA795BCB}"/>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1" name="Slide Number Placeholder 5">
            <a:extLst>
              <a:ext uri="{FF2B5EF4-FFF2-40B4-BE49-F238E27FC236}">
                <a16:creationId xmlns:a16="http://schemas.microsoft.com/office/drawing/2014/main" id="{76643B24-481E-6A48-8B68-76500DB336E8}"/>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pic>
        <p:nvPicPr>
          <p:cNvPr id="12" name="Graphic 11">
            <a:extLst>
              <a:ext uri="{FF2B5EF4-FFF2-40B4-BE49-F238E27FC236}">
                <a16:creationId xmlns:a16="http://schemas.microsoft.com/office/drawing/2014/main" id="{4FC25066-75F1-6D4D-B937-3CFFFCBF6F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3020846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69538F4-DE83-2441-91D5-C536A7DF17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grpSp>
        <p:nvGrpSpPr>
          <p:cNvPr id="5" name="Group 4">
            <a:extLst>
              <a:ext uri="{FF2B5EF4-FFF2-40B4-BE49-F238E27FC236}">
                <a16:creationId xmlns:a16="http://schemas.microsoft.com/office/drawing/2014/main" id="{70244B62-F842-6A42-9378-D543464DBC32}"/>
              </a:ext>
            </a:extLst>
          </p:cNvPr>
          <p:cNvGrpSpPr/>
          <p:nvPr userDrawn="1"/>
        </p:nvGrpSpPr>
        <p:grpSpPr>
          <a:xfrm>
            <a:off x="2847371" y="2509418"/>
            <a:ext cx="6180881" cy="1769715"/>
            <a:chOff x="2847371" y="2509418"/>
            <a:chExt cx="6180881" cy="1769715"/>
          </a:xfrm>
        </p:grpSpPr>
        <p:sp>
          <p:nvSpPr>
            <p:cNvPr id="3" name="TextBox 2">
              <a:extLst>
                <a:ext uri="{FF2B5EF4-FFF2-40B4-BE49-F238E27FC236}">
                  <a16:creationId xmlns:a16="http://schemas.microsoft.com/office/drawing/2014/main" id="{298B94B6-8D47-C442-B2F7-1DCE86A35869}"/>
                </a:ext>
              </a:extLst>
            </p:cNvPr>
            <p:cNvSpPr txBox="1"/>
            <p:nvPr userDrawn="1"/>
          </p:nvSpPr>
          <p:spPr>
            <a:xfrm>
              <a:off x="2847371" y="2509418"/>
              <a:ext cx="6180881" cy="1769715"/>
            </a:xfrm>
            <a:prstGeom prst="rect">
              <a:avLst/>
            </a:prstGeom>
            <a:noFill/>
          </p:spPr>
          <p:txBody>
            <a:bodyPr wrap="square" lIns="0" tIns="0" rIns="0" bIns="0" rtlCol="0">
              <a:spAutoFit/>
            </a:bodyPr>
            <a:lstStyle/>
            <a:p>
              <a:pPr algn="ctr"/>
              <a:r>
                <a:rPr lang="en-CA" sz="11500" b="1" spc="-500" dirty="0">
                  <a:solidFill>
                    <a:srgbClr val="414042"/>
                  </a:solidFill>
                  <a:latin typeface="Georgia" panose="02040502050405020303" pitchFamily="18" charset="0"/>
                </a:rPr>
                <a:t>Q </a:t>
              </a:r>
              <a:r>
                <a:rPr lang="en-CA" sz="11500" b="1" spc="-500" dirty="0">
                  <a:solidFill>
                    <a:srgbClr val="F15D24"/>
                  </a:solidFill>
                  <a:latin typeface="Georgia" panose="02040502050405020303" pitchFamily="18" charset="0"/>
                </a:rPr>
                <a:t> </a:t>
              </a:r>
              <a:r>
                <a:rPr lang="en-CA" sz="11500" b="1" spc="-500" dirty="0">
                  <a:solidFill>
                    <a:srgbClr val="414042"/>
                  </a:solidFill>
                  <a:latin typeface="Georgia" panose="02040502050405020303" pitchFamily="18" charset="0"/>
                </a:rPr>
                <a:t> A</a:t>
              </a:r>
              <a:endParaRPr lang="en-US" sz="11500" b="1" dirty="0">
                <a:solidFill>
                  <a:srgbClr val="414042"/>
                </a:solidFill>
                <a:latin typeface="Georgia" panose="02040502050405020303" pitchFamily="18" charset="0"/>
              </a:endParaRPr>
            </a:p>
          </p:txBody>
        </p:sp>
        <p:pic>
          <p:nvPicPr>
            <p:cNvPr id="9" name="Picture 8">
              <a:extLst>
                <a:ext uri="{FF2B5EF4-FFF2-40B4-BE49-F238E27FC236}">
                  <a16:creationId xmlns:a16="http://schemas.microsoft.com/office/drawing/2014/main" id="{A79AB283-0859-754C-9903-1F8C3E2031AE}"/>
                </a:ext>
              </a:extLst>
            </p:cNvPr>
            <p:cNvPicPr>
              <a:picLocks noChangeAspect="1"/>
            </p:cNvPicPr>
            <p:nvPr userDrawn="1"/>
          </p:nvPicPr>
          <p:blipFill>
            <a:blip r:embed="rId4"/>
            <a:stretch>
              <a:fillRect/>
            </a:stretch>
          </p:blipFill>
          <p:spPr>
            <a:xfrm>
              <a:off x="5707185" y="3098800"/>
              <a:ext cx="660400" cy="660400"/>
            </a:xfrm>
            <a:prstGeom prst="rect">
              <a:avLst/>
            </a:prstGeom>
          </p:spPr>
        </p:pic>
      </p:grpSp>
    </p:spTree>
    <p:extLst>
      <p:ext uri="{BB962C8B-B14F-4D97-AF65-F5344CB8AC3E}">
        <p14:creationId xmlns:p14="http://schemas.microsoft.com/office/powerpoint/2010/main" val="1611521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658368"/>
          </a:xfrm>
        </p:spPr>
        <p:txBody>
          <a:bodyPr lIns="0" tIns="0" rIns="0" bIns="0" anchor="t" anchorCtr="0">
            <a:normAutofit/>
          </a:bodyPr>
          <a:lstStyle>
            <a:lvl1pPr algn="l">
              <a:defRPr sz="4000"/>
            </a:lvl1pPr>
          </a:lstStyle>
          <a:p>
            <a:r>
              <a:rPr lang="en-US" dirty="0"/>
              <a:t>Click to edit Master 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hasCustomPrompt="1"/>
          </p:nvPr>
        </p:nvSpPr>
        <p:spPr>
          <a:xfrm>
            <a:off x="1508760" y="2048256"/>
            <a:ext cx="5147144" cy="4526280"/>
          </a:xfrm>
        </p:spPr>
        <p:txBody>
          <a:bodyPr/>
          <a:lstStyle>
            <a:lvl1pPr>
              <a:spcBef>
                <a:spcPts val="900"/>
              </a:spcBef>
              <a:spcAft>
                <a:spcPts val="0"/>
              </a:spcAft>
              <a:defRPr/>
            </a:lvl1pPr>
            <a:lvl2pPr marL="0" indent="0">
              <a:lnSpc>
                <a:spcPct val="120000"/>
              </a:lnSpc>
              <a:spcAft>
                <a:spcPts val="0"/>
              </a:spcAft>
              <a:tabLst>
                <a:tab pos="512763" algn="l"/>
              </a:tabLst>
              <a:defRPr/>
            </a:lvl2pPr>
            <a:lvl3pPr>
              <a:lnSpc>
                <a:spcPct val="120000"/>
              </a:lnSpc>
              <a:defRPr/>
            </a:lvl3pPr>
            <a:lvl4pPr marL="457200">
              <a:lnSpc>
                <a:spcPct val="120000"/>
              </a:lnSpc>
              <a:defRPr/>
            </a:lvl4pPr>
            <a:lvl5pPr>
              <a:lnSpc>
                <a:spcPct val="120000"/>
              </a:lnSpc>
              <a:defRPr/>
            </a:lvl5pPr>
          </a:lstStyle>
          <a:p>
            <a:pPr lvl="1"/>
            <a:r>
              <a:rPr lang="en-US" dirty="0"/>
              <a:t>Call to action or further instructions (optional)</a:t>
            </a:r>
          </a:p>
          <a:p>
            <a:pPr lvl="0"/>
            <a:r>
              <a:rPr lang="en-US" dirty="0"/>
              <a:t>Name Surname</a:t>
            </a:r>
          </a:p>
          <a:p>
            <a:pPr lvl="1"/>
            <a:r>
              <a:rPr lang="en-US" dirty="0"/>
              <a:t>Title</a:t>
            </a:r>
            <a:br>
              <a:rPr lang="en-US" dirty="0"/>
            </a:br>
            <a:r>
              <a:rPr lang="en-US" dirty="0"/>
              <a:t>Address</a:t>
            </a:r>
            <a:br>
              <a:rPr lang="en-US" dirty="0"/>
            </a:br>
            <a:r>
              <a:rPr lang="en-US" dirty="0"/>
              <a:t>T	000.000.0000</a:t>
            </a:r>
          </a:p>
        </p:txBody>
      </p:sp>
      <p:grpSp>
        <p:nvGrpSpPr>
          <p:cNvPr id="3" name="Group 2">
            <a:extLst>
              <a:ext uri="{FF2B5EF4-FFF2-40B4-BE49-F238E27FC236}">
                <a16:creationId xmlns:a16="http://schemas.microsoft.com/office/drawing/2014/main" id="{8665A49A-E8D0-474D-97D9-89D82C3245BC}"/>
              </a:ext>
            </a:extLst>
          </p:cNvPr>
          <p:cNvGrpSpPr/>
          <p:nvPr userDrawn="1"/>
        </p:nvGrpSpPr>
        <p:grpSpPr>
          <a:xfrm>
            <a:off x="7365031" y="2146213"/>
            <a:ext cx="3415552" cy="3415552"/>
            <a:chOff x="7066451" y="1754327"/>
            <a:chExt cx="3415552" cy="3415552"/>
          </a:xfrm>
        </p:grpSpPr>
        <p:sp>
          <p:nvSpPr>
            <p:cNvPr id="11" name="Oval 10">
              <a:extLst>
                <a:ext uri="{FF2B5EF4-FFF2-40B4-BE49-F238E27FC236}">
                  <a16:creationId xmlns:a16="http://schemas.microsoft.com/office/drawing/2014/main" id="{BF197D43-1401-7241-872A-DE38EC7EB16E}"/>
                </a:ext>
              </a:extLst>
            </p:cNvPr>
            <p:cNvSpPr>
              <a:spLocks noChangeAspect="1"/>
            </p:cNvSpPr>
            <p:nvPr/>
          </p:nvSpPr>
          <p:spPr>
            <a:xfrm>
              <a:off x="7066451" y="1754327"/>
              <a:ext cx="3415552" cy="3415552"/>
            </a:xfrm>
            <a:prstGeom prst="ellipse">
              <a:avLst/>
            </a:prstGeom>
            <a:solidFill>
              <a:srgbClr val="7B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D29"/>
                </a:solidFill>
              </a:endParaRPr>
            </a:p>
          </p:txBody>
        </p:sp>
        <p:sp>
          <p:nvSpPr>
            <p:cNvPr id="12" name="Text Placeholder 2">
              <a:extLst>
                <a:ext uri="{FF2B5EF4-FFF2-40B4-BE49-F238E27FC236}">
                  <a16:creationId xmlns:a16="http://schemas.microsoft.com/office/drawing/2014/main" id="{5C64D240-0648-8540-8366-2448DE27A3D1}"/>
                </a:ext>
              </a:extLst>
            </p:cNvPr>
            <p:cNvSpPr txBox="1">
              <a:spLocks noChangeAspect="1"/>
            </p:cNvSpPr>
            <p:nvPr/>
          </p:nvSpPr>
          <p:spPr>
            <a:xfrm>
              <a:off x="7066451" y="3257035"/>
              <a:ext cx="3415552" cy="340551"/>
            </a:xfrm>
            <a:prstGeom prst="rect">
              <a:avLst/>
            </a:prstGeom>
            <a:ln>
              <a:noFill/>
            </a:ln>
          </p:spPr>
          <p:txBody>
            <a:bodyPr vert="horz" lIns="0" tIns="0" rIns="0" bIns="0" rtlCol="0" anchor="t" anchorCtr="0">
              <a:noAutofit/>
            </a:bodyPr>
            <a:lstStyle>
              <a:lvl1pPr marL="0" indent="0" algn="l" defTabSz="914400" rtl="0" eaLnBrk="1" latinLnBrk="0" hangingPunct="1">
                <a:lnSpc>
                  <a:spcPct val="90000"/>
                </a:lnSpc>
                <a:spcBef>
                  <a:spcPts val="0"/>
                </a:spcBef>
                <a:spcAft>
                  <a:spcPts val="1800"/>
                </a:spcAft>
                <a:buFontTx/>
                <a:buNone/>
                <a:defRPr sz="3000" b="1" kern="1200">
                  <a:solidFill>
                    <a:srgbClr val="343433"/>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900"/>
                </a:spcAft>
                <a:buFontTx/>
                <a:buNone/>
                <a:defRPr sz="1900" b="0" kern="1200">
                  <a:solidFill>
                    <a:srgbClr val="343433"/>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0"/>
                </a:spcBef>
                <a:spcAft>
                  <a:spcPts val="900"/>
                </a:spcAft>
                <a:buClr>
                  <a:srgbClr val="F47D29"/>
                </a:buClr>
                <a:buFont typeface="Arial" panose="020B0604020202020204" pitchFamily="34" charset="0"/>
                <a:buChar char="•"/>
                <a:defRPr sz="1900" b="0" kern="1200">
                  <a:solidFill>
                    <a:srgbClr val="343433"/>
                  </a:solidFill>
                  <a:latin typeface="Arial" panose="020B0604020202020204" pitchFamily="34" charset="0"/>
                  <a:ea typeface="+mn-ea"/>
                  <a:cs typeface="Arial" panose="020B0604020202020204" pitchFamily="34" charset="0"/>
                </a:defRPr>
              </a:lvl3pPr>
              <a:lvl4pPr marL="457200" indent="-228600" algn="l" defTabSz="914400" rtl="0" eaLnBrk="1" latinLnBrk="0" hangingPunct="1">
                <a:lnSpc>
                  <a:spcPct val="100000"/>
                </a:lnSpc>
                <a:spcBef>
                  <a:spcPts val="0"/>
                </a:spcBef>
                <a:spcAft>
                  <a:spcPts val="900"/>
                </a:spcAft>
                <a:buClr>
                  <a:srgbClr val="F47D29"/>
                </a:buClr>
                <a:buFont typeface="System Font Regular"/>
                <a:buChar char="&gt;"/>
                <a:defRPr sz="1900" b="0" kern="1200">
                  <a:solidFill>
                    <a:srgbClr val="343433"/>
                  </a:solidFill>
                  <a:latin typeface="Arial" panose="020B0604020202020204" pitchFamily="34" charset="0"/>
                  <a:ea typeface="+mn-ea"/>
                  <a:cs typeface="Arial" panose="020B0604020202020204" pitchFamily="34" charset="0"/>
                </a:defRPr>
              </a:lvl4pPr>
              <a:lvl5pPr marL="685800" indent="-228600" algn="l" defTabSz="914400" rtl="0" eaLnBrk="1" latinLnBrk="0" hangingPunct="1">
                <a:lnSpc>
                  <a:spcPct val="100000"/>
                </a:lnSpc>
                <a:spcBef>
                  <a:spcPts val="0"/>
                </a:spcBef>
                <a:spcAft>
                  <a:spcPts val="900"/>
                </a:spcAft>
                <a:buClr>
                  <a:srgbClr val="F47D29"/>
                </a:buClr>
                <a:buFont typeface="System Font Regular"/>
                <a:buChar char="-"/>
                <a:defRPr sz="1900" b="0" kern="1200">
                  <a:solidFill>
                    <a:srgbClr val="34343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tabLst>
                  <a:tab pos="455613" algn="l"/>
                </a:tabLst>
              </a:pPr>
              <a:r>
                <a:rPr lang="en-US" sz="2400" b="1" dirty="0" err="1">
                  <a:solidFill>
                    <a:schemeClr val="bg1"/>
                  </a:solidFill>
                </a:rPr>
                <a:t>familyenterprise.ca</a:t>
              </a:r>
              <a:endParaRPr lang="en-US" sz="2400" dirty="0">
                <a:solidFill>
                  <a:schemeClr val="bg1"/>
                </a:solidFill>
              </a:endParaRPr>
            </a:p>
          </p:txBody>
        </p:sp>
      </p:grpSp>
      <p:pic>
        <p:nvPicPr>
          <p:cNvPr id="9" name="Graphic 8">
            <a:extLst>
              <a:ext uri="{FF2B5EF4-FFF2-40B4-BE49-F238E27FC236}">
                <a16:creationId xmlns:a16="http://schemas.microsoft.com/office/drawing/2014/main" id="{DD79EE23-F41A-C44C-A005-EE0C78D6B1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614089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E1D4916-6F9E-7C40-AA7F-F076B498AE34}"/>
              </a:ext>
            </a:extLst>
          </p:cNvPr>
          <p:cNvSpPr txBox="1"/>
          <p:nvPr userDrawn="1"/>
        </p:nvSpPr>
        <p:spPr>
          <a:xfrm>
            <a:off x="1764792" y="2718593"/>
            <a:ext cx="8897112" cy="1920240"/>
          </a:xfrm>
          <a:prstGeom prst="rect">
            <a:avLst/>
          </a:prstGeom>
          <a:noFill/>
        </p:spPr>
        <p:txBody>
          <a:bodyPr wrap="square" tIns="0" rIns="0" bIns="0" rtlCol="0">
            <a:spAutoFit/>
          </a:bodyPr>
          <a:lstStyle/>
          <a:p>
            <a:pPr algn="ctr"/>
            <a:r>
              <a:rPr lang="en-US" sz="10000" b="1" dirty="0">
                <a:solidFill>
                  <a:srgbClr val="414042"/>
                </a:solidFill>
                <a:latin typeface="Georgia" panose="02040502050405020303" pitchFamily="18" charset="0"/>
              </a:rPr>
              <a:t>Thank you</a:t>
            </a:r>
          </a:p>
        </p:txBody>
      </p:sp>
      <p:pic>
        <p:nvPicPr>
          <p:cNvPr id="5" name="Graphic 4">
            <a:extLst>
              <a:ext uri="{FF2B5EF4-FFF2-40B4-BE49-F238E27FC236}">
                <a16:creationId xmlns:a16="http://schemas.microsoft.com/office/drawing/2014/main" id="{93B06B39-86AA-D047-928B-3C7D19E284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0556" y="709060"/>
            <a:ext cx="2082817" cy="771219"/>
          </a:xfrm>
          <a:prstGeom prst="rect">
            <a:avLst/>
          </a:prstGeom>
        </p:spPr>
      </p:pic>
    </p:spTree>
    <p:extLst>
      <p:ext uri="{BB962C8B-B14F-4D97-AF65-F5344CB8AC3E}">
        <p14:creationId xmlns:p14="http://schemas.microsoft.com/office/powerpoint/2010/main" val="366706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CTA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621791" y="1024128"/>
            <a:ext cx="10906593" cy="1916294"/>
          </a:xfrm>
        </p:spPr>
        <p:txBody>
          <a:bodyPr lIns="0" tIns="0" rIns="0" bIns="0" anchor="t" anchorCtr="0">
            <a:normAutofit/>
          </a:bodyPr>
          <a:lstStyle>
            <a:lvl1pPr algn="l">
              <a:defRPr sz="4700">
                <a:solidFill>
                  <a:srgbClr val="F15D24"/>
                </a:solidFill>
              </a:defRPr>
            </a:lvl1pPr>
          </a:lstStyle>
          <a:p>
            <a:r>
              <a:rPr lang="en-US"/>
              <a:t>Click to edit Master title style</a:t>
            </a:r>
          </a:p>
        </p:txBody>
      </p:sp>
      <p:sp>
        <p:nvSpPr>
          <p:cNvPr id="4" name="Date Placeholder 3">
            <a:extLst>
              <a:ext uri="{FF2B5EF4-FFF2-40B4-BE49-F238E27FC236}">
                <a16:creationId xmlns:a16="http://schemas.microsoft.com/office/drawing/2014/main" id="{0A2E8778-EE91-9749-BCBA-5EC431D76C29}"/>
              </a:ext>
            </a:extLst>
          </p:cNvPr>
          <p:cNvSpPr>
            <a:spLocks noGrp="1"/>
          </p:cNvSpPr>
          <p:nvPr>
            <p:ph type="dt" sz="half" idx="10"/>
          </p:nvPr>
        </p:nvSpPr>
        <p:spPr>
          <a:xfrm>
            <a:off x="838200" y="6356350"/>
            <a:ext cx="2743200" cy="365125"/>
          </a:xfrm>
          <a:prstGeom prst="rect">
            <a:avLst/>
          </a:prstGeom>
        </p:spPr>
        <p:txBody>
          <a:bodyPr/>
          <a:lstStyle/>
          <a:p>
            <a:fld id="{30F60F48-536B-B947-9928-747AFF1AF537}" type="datetimeFigureOut">
              <a:rPr lang="en-US" smtClean="0"/>
              <a:t>2/22/2024</a:t>
            </a:fld>
            <a:endParaRPr lang="en-US"/>
          </a:p>
        </p:txBody>
      </p:sp>
      <p:sp>
        <p:nvSpPr>
          <p:cNvPr id="5" name="Footer Placeholder 4">
            <a:extLst>
              <a:ext uri="{FF2B5EF4-FFF2-40B4-BE49-F238E27FC236}">
                <a16:creationId xmlns:a16="http://schemas.microsoft.com/office/drawing/2014/main" id="{E727C118-E0BE-B441-9738-DB07C2AAB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79F436-3F59-5B48-A498-63E4755E6DA7}"/>
              </a:ext>
            </a:extLst>
          </p:cNvPr>
          <p:cNvSpPr>
            <a:spLocks noGrp="1"/>
          </p:cNvSpPr>
          <p:nvPr>
            <p:ph type="sldNum" sz="quarter" idx="12"/>
          </p:nvPr>
        </p:nvSpPr>
        <p:spPr>
          <a:xfrm>
            <a:off x="8610600" y="6356350"/>
            <a:ext cx="2743200" cy="365125"/>
          </a:xfrm>
          <a:prstGeom prst="rect">
            <a:avLst/>
          </a:prstGeom>
        </p:spPr>
        <p:txBody>
          <a:bodyPr/>
          <a:lstStyle/>
          <a:p>
            <a:fld id="{F77880D3-4993-6C4F-8158-10FC05C0B599}" type="slidenum">
              <a:rPr lang="en-US" smtClean="0"/>
              <a:t>‹#›</a:t>
            </a:fld>
            <a:endParaRPr lang="en-US"/>
          </a:p>
        </p:txBody>
      </p:sp>
      <p:sp>
        <p:nvSpPr>
          <p:cNvPr id="9" name="Text Placeholder 8">
            <a:extLst>
              <a:ext uri="{FF2B5EF4-FFF2-40B4-BE49-F238E27FC236}">
                <a16:creationId xmlns:a16="http://schemas.microsoft.com/office/drawing/2014/main" id="{2FC985B5-884B-644F-8028-4F89D745735D}"/>
              </a:ext>
            </a:extLst>
          </p:cNvPr>
          <p:cNvSpPr>
            <a:spLocks noGrp="1"/>
          </p:cNvSpPr>
          <p:nvPr>
            <p:ph type="body" sz="quarter" idx="13" hasCustomPrompt="1"/>
          </p:nvPr>
        </p:nvSpPr>
        <p:spPr>
          <a:xfrm>
            <a:off x="5669280" y="2569463"/>
            <a:ext cx="4690872" cy="3346704"/>
          </a:xfrm>
        </p:spPr>
        <p:txBody>
          <a:bodyPr/>
          <a:lstStyle/>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E68E1DA-C0AD-E641-AA01-7635E203B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
        <p:nvSpPr>
          <p:cNvPr id="11" name="Picture Placeholder 6">
            <a:extLst>
              <a:ext uri="{FF2B5EF4-FFF2-40B4-BE49-F238E27FC236}">
                <a16:creationId xmlns:a16="http://schemas.microsoft.com/office/drawing/2014/main" id="{E3040C8F-72A5-974A-897D-401772423AAB}"/>
              </a:ext>
            </a:extLst>
          </p:cNvPr>
          <p:cNvSpPr>
            <a:spLocks noGrp="1"/>
          </p:cNvSpPr>
          <p:nvPr>
            <p:ph type="pic" sz="quarter" idx="14"/>
          </p:nvPr>
        </p:nvSpPr>
        <p:spPr>
          <a:xfrm>
            <a:off x="706790" y="1930019"/>
            <a:ext cx="4206240" cy="4206240"/>
          </a:xfrm>
          <a:prstGeom prst="ellipse">
            <a:avLst/>
          </a:prstGeom>
        </p:spPr>
        <p:txBody>
          <a:bodyPr/>
          <a:lstStyle/>
          <a:p>
            <a:r>
              <a:rPr lang="en-US"/>
              <a:t>Click icon to add picture</a:t>
            </a:r>
          </a:p>
        </p:txBody>
      </p:sp>
    </p:spTree>
    <p:extLst>
      <p:ext uri="{BB962C8B-B14F-4D97-AF65-F5344CB8AC3E}">
        <p14:creationId xmlns:p14="http://schemas.microsoft.com/office/powerpoint/2010/main" val="70237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line heading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658708"/>
          </a:xfrm>
        </p:spPr>
        <p:txBody>
          <a:bodyPr lIns="0" tIns="0" rIns="0" bIns="0" anchor="t" anchorCtr="0">
            <a:normAutofit/>
          </a:bodyPr>
          <a:lstStyle>
            <a:lvl1pPr algn="l">
              <a:defRPr sz="4000"/>
            </a:lvl1pPr>
          </a:lstStyle>
          <a:p>
            <a:r>
              <a:rPr lang="en-US" dirty="0"/>
              <a:t>Click to edit Master 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p:nvPr>
        </p:nvSpPr>
        <p:spPr>
          <a:xfrm>
            <a:off x="1508760" y="2167126"/>
            <a:ext cx="8988552" cy="3530939"/>
          </a:xfrm>
        </p:spPr>
        <p:txBody>
          <a:bodyPr/>
          <a:lstStyle>
            <a:lvl1pPr>
              <a:lnSpc>
                <a:spcPct val="120000"/>
              </a:lnSpc>
              <a:spcBef>
                <a:spcPts val="1200"/>
              </a:spcBef>
              <a:spcAft>
                <a:spcPts val="9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DC13A40F-9616-FF44-A0D1-0C1A90C64558}"/>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5" name="Slide Number Placeholder 5">
            <a:extLst>
              <a:ext uri="{FF2B5EF4-FFF2-40B4-BE49-F238E27FC236}">
                <a16:creationId xmlns:a16="http://schemas.microsoft.com/office/drawing/2014/main" id="{43E3A761-BA9D-7747-819E-6952EEEF91B2}"/>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pic>
        <p:nvPicPr>
          <p:cNvPr id="9" name="Graphic 8">
            <a:extLst>
              <a:ext uri="{FF2B5EF4-FFF2-40B4-BE49-F238E27FC236}">
                <a16:creationId xmlns:a16="http://schemas.microsoft.com/office/drawing/2014/main" id="{A3CF64C1-FBDC-884B-803F-990E6F1B0F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3100667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line heading /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658708"/>
          </a:xfrm>
        </p:spPr>
        <p:txBody>
          <a:bodyPr lIns="0" tIns="0" rIns="0" bIns="0" anchor="t" anchorCtr="0">
            <a:normAutofit/>
          </a:bodyPr>
          <a:lstStyle>
            <a:lvl1pPr algn="l">
              <a:defRPr sz="4000"/>
            </a:lvl1pPr>
          </a:lstStyle>
          <a:p>
            <a:r>
              <a:rPr lang="en-US" dirty="0"/>
              <a:t>Click to edit Master 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hasCustomPrompt="1"/>
          </p:nvPr>
        </p:nvSpPr>
        <p:spPr>
          <a:xfrm>
            <a:off x="1508760" y="2604052"/>
            <a:ext cx="4270248" cy="3094013"/>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41DA26D9-60AE-BD47-8E6F-75C9723113E0}"/>
              </a:ext>
            </a:extLst>
          </p:cNvPr>
          <p:cNvSpPr>
            <a:spLocks noGrp="1"/>
          </p:cNvSpPr>
          <p:nvPr>
            <p:ph type="body" sz="quarter" idx="14" hasCustomPrompt="1"/>
          </p:nvPr>
        </p:nvSpPr>
        <p:spPr>
          <a:xfrm>
            <a:off x="6227064" y="2604052"/>
            <a:ext cx="4270248" cy="3094013"/>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a:extLst>
              <a:ext uri="{FF2B5EF4-FFF2-40B4-BE49-F238E27FC236}">
                <a16:creationId xmlns:a16="http://schemas.microsoft.com/office/drawing/2014/main" id="{A8898E2D-873D-A140-B484-F64699CEAC74}"/>
              </a:ext>
            </a:extLst>
          </p:cNvPr>
          <p:cNvSpPr>
            <a:spLocks noGrp="1"/>
          </p:cNvSpPr>
          <p:nvPr>
            <p:ph type="body" sz="quarter" idx="15"/>
          </p:nvPr>
        </p:nvSpPr>
        <p:spPr>
          <a:xfrm>
            <a:off x="1508760" y="2017644"/>
            <a:ext cx="8988552" cy="377687"/>
          </a:xfrm>
        </p:spPr>
        <p:txBody>
          <a:bodyPr/>
          <a:lstStyle>
            <a:lvl1pPr>
              <a:spcAft>
                <a:spcPts val="1800"/>
              </a:spcAft>
              <a:defRPr sz="3000"/>
            </a:lvl1pPr>
            <a:lvl2pPr>
              <a:spcAft>
                <a:spcPts val="900"/>
              </a:spcAft>
              <a:defRPr sz="1900" b="0"/>
            </a:lvl2pPr>
            <a:lvl3pPr marL="228600" indent="-228600">
              <a:lnSpc>
                <a:spcPct val="100000"/>
              </a:lnSpc>
              <a:buClr>
                <a:srgbClr val="F47D29"/>
              </a:buClr>
              <a:buFont typeface="Arial" panose="020B0604020202020204" pitchFamily="34" charset="0"/>
              <a:buChar char="•"/>
              <a:defRPr/>
            </a:lvl3pPr>
            <a:lvl4pPr marL="457200" indent="-228600">
              <a:lnSpc>
                <a:spcPct val="100000"/>
              </a:lnSpc>
              <a:buFont typeface="System Font Regular"/>
              <a:buChar char="&gt;"/>
              <a:defRPr/>
            </a:lvl4pPr>
            <a:lvl5pPr marL="685800" indent="-228600">
              <a:lnSpc>
                <a:spcPct val="100000"/>
              </a:lnSpc>
              <a:buFont typeface="System Font Regular"/>
              <a:buChar char="-"/>
              <a:defRPr/>
            </a:lvl5pPr>
          </a:lstStyle>
          <a:p>
            <a:pPr lvl="0"/>
            <a:r>
              <a:rPr lang="en-US" dirty="0"/>
              <a:t>Edit Master text styles</a:t>
            </a:r>
          </a:p>
        </p:txBody>
      </p:sp>
      <p:sp>
        <p:nvSpPr>
          <p:cNvPr id="12" name="Footer Placeholder 4">
            <a:extLst>
              <a:ext uri="{FF2B5EF4-FFF2-40B4-BE49-F238E27FC236}">
                <a16:creationId xmlns:a16="http://schemas.microsoft.com/office/drawing/2014/main" id="{3C80EF05-2A8B-5140-BAED-CFC3C74CCC65}"/>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3" name="Slide Number Placeholder 5">
            <a:extLst>
              <a:ext uri="{FF2B5EF4-FFF2-40B4-BE49-F238E27FC236}">
                <a16:creationId xmlns:a16="http://schemas.microsoft.com/office/drawing/2014/main" id="{D730B3C9-001E-8543-9E02-ABBD2CAD20DC}"/>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pic>
        <p:nvPicPr>
          <p:cNvPr id="14" name="Graphic 13">
            <a:extLst>
              <a:ext uri="{FF2B5EF4-FFF2-40B4-BE49-F238E27FC236}">
                <a16:creationId xmlns:a16="http://schemas.microsoft.com/office/drawing/2014/main" id="{5B44BBED-D022-E94D-967D-3F6209C9E9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97387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line heading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658708"/>
          </a:xfrm>
        </p:spPr>
        <p:txBody>
          <a:bodyPr lIns="0" tIns="0" rIns="0" bIns="0" anchor="t" anchorCtr="0">
            <a:normAutofit/>
          </a:bodyPr>
          <a:lstStyle>
            <a:lvl1pPr algn="l">
              <a:defRPr sz="4000"/>
            </a:lvl1pPr>
          </a:lstStyle>
          <a:p>
            <a:r>
              <a:rPr lang="en-US" dirty="0"/>
              <a:t>Click to edit Master 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hasCustomPrompt="1"/>
          </p:nvPr>
        </p:nvSpPr>
        <p:spPr>
          <a:xfrm>
            <a:off x="1508760" y="2604052"/>
            <a:ext cx="2798064" cy="3090672"/>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41DA26D9-60AE-BD47-8E6F-75C9723113E0}"/>
              </a:ext>
            </a:extLst>
          </p:cNvPr>
          <p:cNvSpPr>
            <a:spLocks noGrp="1"/>
          </p:cNvSpPr>
          <p:nvPr>
            <p:ph type="body" sz="quarter" idx="14" hasCustomPrompt="1"/>
          </p:nvPr>
        </p:nvSpPr>
        <p:spPr>
          <a:xfrm>
            <a:off x="7699248" y="2604052"/>
            <a:ext cx="2798064" cy="3090672"/>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Clr>
                <a:srgbClr val="F15D24"/>
              </a:buClr>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a:extLst>
              <a:ext uri="{FF2B5EF4-FFF2-40B4-BE49-F238E27FC236}">
                <a16:creationId xmlns:a16="http://schemas.microsoft.com/office/drawing/2014/main" id="{A8898E2D-873D-A140-B484-F64699CEAC74}"/>
              </a:ext>
            </a:extLst>
          </p:cNvPr>
          <p:cNvSpPr>
            <a:spLocks noGrp="1"/>
          </p:cNvSpPr>
          <p:nvPr>
            <p:ph type="body" sz="quarter" idx="15"/>
          </p:nvPr>
        </p:nvSpPr>
        <p:spPr>
          <a:xfrm>
            <a:off x="1508760" y="2017644"/>
            <a:ext cx="8988552" cy="377687"/>
          </a:xfrm>
        </p:spPr>
        <p:txBody>
          <a:bodyPr/>
          <a:lstStyle>
            <a:lvl1pPr>
              <a:spcAft>
                <a:spcPts val="1800"/>
              </a:spcAft>
              <a:defRPr sz="3000"/>
            </a:lvl1pPr>
            <a:lvl2pPr>
              <a:spcAft>
                <a:spcPts val="900"/>
              </a:spcAft>
              <a:defRPr sz="1900" b="0"/>
            </a:lvl2pPr>
            <a:lvl3pPr marL="228600" indent="-228600">
              <a:lnSpc>
                <a:spcPct val="100000"/>
              </a:lnSpc>
              <a:buClr>
                <a:srgbClr val="F47D29"/>
              </a:buClr>
              <a:buFont typeface="Arial" panose="020B0604020202020204" pitchFamily="34" charset="0"/>
              <a:buChar char="•"/>
              <a:defRPr/>
            </a:lvl3pPr>
            <a:lvl4pPr marL="457200" indent="-228600">
              <a:lnSpc>
                <a:spcPct val="100000"/>
              </a:lnSpc>
              <a:buFont typeface="System Font Regular"/>
              <a:buChar char="&gt;"/>
              <a:defRPr/>
            </a:lvl4pPr>
            <a:lvl5pPr marL="685800" indent="-228600">
              <a:lnSpc>
                <a:spcPct val="100000"/>
              </a:lnSpc>
              <a:buFont typeface="System Font Regular"/>
              <a:buChar char="-"/>
              <a:defRPr/>
            </a:lvl5pPr>
          </a:lstStyle>
          <a:p>
            <a:pPr lvl="0"/>
            <a:r>
              <a:rPr lang="en-US" dirty="0"/>
              <a:t>Edit Master text styles</a:t>
            </a:r>
          </a:p>
        </p:txBody>
      </p:sp>
      <p:sp>
        <p:nvSpPr>
          <p:cNvPr id="12" name="Text Placeholder 8">
            <a:extLst>
              <a:ext uri="{FF2B5EF4-FFF2-40B4-BE49-F238E27FC236}">
                <a16:creationId xmlns:a16="http://schemas.microsoft.com/office/drawing/2014/main" id="{9FCF3C84-7DF4-D84D-A83D-DEC2E0D9804C}"/>
              </a:ext>
            </a:extLst>
          </p:cNvPr>
          <p:cNvSpPr>
            <a:spLocks noGrp="1"/>
          </p:cNvSpPr>
          <p:nvPr>
            <p:ph type="body" sz="quarter" idx="16" hasCustomPrompt="1"/>
          </p:nvPr>
        </p:nvSpPr>
        <p:spPr>
          <a:xfrm>
            <a:off x="4604004" y="2604052"/>
            <a:ext cx="2798064" cy="3090672"/>
          </a:xfrm>
        </p:spPr>
        <p:txBody>
          <a:bodyPr/>
          <a:lstStyle>
            <a:lvl1pPr>
              <a:spcAft>
                <a:spcPts val="1800"/>
              </a:spcAft>
              <a:defRPr sz="3000"/>
            </a:lvl1pPr>
            <a:lvl2pPr>
              <a:lnSpc>
                <a:spcPct val="120000"/>
              </a:lnSpc>
              <a:spcAft>
                <a:spcPts val="900"/>
              </a:spcAft>
              <a:defRPr sz="1900" b="0"/>
            </a:lvl2pPr>
            <a:lvl3pPr marL="228600" indent="-228600">
              <a:lnSpc>
                <a:spcPct val="120000"/>
              </a:lnSpc>
              <a:buClr>
                <a:srgbClr val="F15D24"/>
              </a:buClr>
              <a:buFont typeface="Arial" panose="020B0604020202020204" pitchFamily="34" charset="0"/>
              <a:buChar char="•"/>
              <a:defRPr/>
            </a:lvl3pPr>
            <a:lvl4pPr marL="457200" indent="-228600">
              <a:lnSpc>
                <a:spcPct val="120000"/>
              </a:lnSpc>
              <a:buFont typeface="System Font Regular"/>
              <a:buChar char="&gt;"/>
              <a:defRPr/>
            </a:lvl4pPr>
            <a:lvl5pPr marL="685800" indent="-228600">
              <a:lnSpc>
                <a:spcPct val="120000"/>
              </a:lnSpc>
              <a:buFont typeface="System Font Regular"/>
              <a:buChar char="-"/>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A5041915-49B3-8C47-81C0-06AA475E1B72}"/>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5" name="Slide Number Placeholder 5">
            <a:extLst>
              <a:ext uri="{FF2B5EF4-FFF2-40B4-BE49-F238E27FC236}">
                <a16:creationId xmlns:a16="http://schemas.microsoft.com/office/drawing/2014/main" id="{ABCBC550-44C5-2446-AA1C-61ED6552A5BC}"/>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pic>
        <p:nvPicPr>
          <p:cNvPr id="13" name="Graphic 12">
            <a:extLst>
              <a:ext uri="{FF2B5EF4-FFF2-40B4-BE49-F238E27FC236}">
                <a16:creationId xmlns:a16="http://schemas.microsoft.com/office/drawing/2014/main" id="{640BCBFA-1766-1A4F-A495-33E54856BC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811456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658368"/>
          </a:xfrm>
        </p:spPr>
        <p:txBody>
          <a:bodyPr lIns="0" tIns="0" rIns="0" bIns="0" anchor="t" anchorCtr="0">
            <a:normAutofit/>
          </a:bodyPr>
          <a:lstStyle>
            <a:lvl1pPr algn="l">
              <a:defRPr sz="4000"/>
            </a:lvl1pPr>
          </a:lstStyle>
          <a:p>
            <a:r>
              <a:rPr lang="en-US" dirty="0"/>
              <a:t>Click to edit Master title style</a:t>
            </a:r>
          </a:p>
        </p:txBody>
      </p:sp>
      <p:sp>
        <p:nvSpPr>
          <p:cNvPr id="7" name="Picture Placeholder 6">
            <a:extLst>
              <a:ext uri="{FF2B5EF4-FFF2-40B4-BE49-F238E27FC236}">
                <a16:creationId xmlns:a16="http://schemas.microsoft.com/office/drawing/2014/main" id="{63541CAA-DE4B-4344-AF90-0C7C0A49CD68}"/>
              </a:ext>
            </a:extLst>
          </p:cNvPr>
          <p:cNvSpPr>
            <a:spLocks noGrp="1"/>
          </p:cNvSpPr>
          <p:nvPr>
            <p:ph type="pic" sz="quarter" idx="14" hasCustomPrompt="1"/>
          </p:nvPr>
        </p:nvSpPr>
        <p:spPr>
          <a:xfrm>
            <a:off x="2231136" y="2295143"/>
            <a:ext cx="3164847" cy="3163824"/>
          </a:xfrm>
          <a:prstGeom prst="ellipse">
            <a:avLst/>
          </a:prstGeom>
        </p:spPr>
        <p:txBody>
          <a:bodyPr>
            <a:normAutofit/>
          </a:bodyPr>
          <a:lstStyle>
            <a:lvl1pPr>
              <a:defRPr sz="2400"/>
            </a:lvl1pPr>
          </a:lstStyle>
          <a:p>
            <a:r>
              <a:rPr lang="en-US" dirty="0"/>
              <a:t>presenter photo 1</a:t>
            </a:r>
          </a:p>
        </p:txBody>
      </p:sp>
      <p:sp>
        <p:nvSpPr>
          <p:cNvPr id="9" name="Footer Placeholder 4">
            <a:extLst>
              <a:ext uri="{FF2B5EF4-FFF2-40B4-BE49-F238E27FC236}">
                <a16:creationId xmlns:a16="http://schemas.microsoft.com/office/drawing/2014/main" id="{766C2E38-D520-324E-86BD-F8FF8135F5EA}"/>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1" name="Slide Number Placeholder 5">
            <a:extLst>
              <a:ext uri="{FF2B5EF4-FFF2-40B4-BE49-F238E27FC236}">
                <a16:creationId xmlns:a16="http://schemas.microsoft.com/office/drawing/2014/main" id="{D94E858F-B371-F84A-B7B6-CD2CEFFB6BC7}"/>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sp>
        <p:nvSpPr>
          <p:cNvPr id="5" name="Content Placeholder 4">
            <a:extLst>
              <a:ext uri="{FF2B5EF4-FFF2-40B4-BE49-F238E27FC236}">
                <a16:creationId xmlns:a16="http://schemas.microsoft.com/office/drawing/2014/main" id="{5BC1AF4B-D251-AD48-BE20-BE4184034D9D}"/>
              </a:ext>
            </a:extLst>
          </p:cNvPr>
          <p:cNvSpPr>
            <a:spLocks noGrp="1"/>
          </p:cNvSpPr>
          <p:nvPr>
            <p:ph sz="quarter" idx="17" hasCustomPrompt="1"/>
          </p:nvPr>
        </p:nvSpPr>
        <p:spPr>
          <a:xfrm>
            <a:off x="5806440" y="2987237"/>
            <a:ext cx="2798064" cy="744538"/>
          </a:xfrm>
        </p:spPr>
        <p:txBody>
          <a:bodyPr/>
          <a:lstStyle>
            <a:lvl2pPr algn="l">
              <a:spcAft>
                <a:spcPts val="0"/>
              </a:spcAft>
              <a:defRPr/>
            </a:lvl2pPr>
          </a:lstStyle>
          <a:p>
            <a:pPr lvl="1"/>
            <a:r>
              <a:rPr lang="en-US" dirty="0"/>
              <a:t>Presenter 1 Name</a:t>
            </a:r>
          </a:p>
        </p:txBody>
      </p:sp>
      <p:pic>
        <p:nvPicPr>
          <p:cNvPr id="10" name="Graphic 9">
            <a:extLst>
              <a:ext uri="{FF2B5EF4-FFF2-40B4-BE49-F238E27FC236}">
                <a16:creationId xmlns:a16="http://schemas.microsoft.com/office/drawing/2014/main" id="{2784D70F-57B2-2B46-B8F8-71450A283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1896988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658368"/>
          </a:xfrm>
        </p:spPr>
        <p:txBody>
          <a:bodyPr lIns="0" tIns="0" rIns="0" bIns="0" anchor="t" anchorCtr="0">
            <a:normAutofit/>
          </a:bodyPr>
          <a:lstStyle>
            <a:lvl1pPr algn="l">
              <a:defRPr sz="4000"/>
            </a:lvl1pPr>
          </a:lstStyle>
          <a:p>
            <a:r>
              <a:rPr lang="en-US" dirty="0"/>
              <a:t>Click to edit Master title style</a:t>
            </a:r>
          </a:p>
        </p:txBody>
      </p:sp>
      <p:sp>
        <p:nvSpPr>
          <p:cNvPr id="7" name="Picture Placeholder 6">
            <a:extLst>
              <a:ext uri="{FF2B5EF4-FFF2-40B4-BE49-F238E27FC236}">
                <a16:creationId xmlns:a16="http://schemas.microsoft.com/office/drawing/2014/main" id="{63541CAA-DE4B-4344-AF90-0C7C0A49CD68}"/>
              </a:ext>
            </a:extLst>
          </p:cNvPr>
          <p:cNvSpPr>
            <a:spLocks noGrp="1"/>
          </p:cNvSpPr>
          <p:nvPr>
            <p:ph type="pic" sz="quarter" idx="14" hasCustomPrompt="1"/>
          </p:nvPr>
        </p:nvSpPr>
        <p:spPr>
          <a:xfrm>
            <a:off x="2286000" y="2168151"/>
            <a:ext cx="2798064" cy="2798064"/>
          </a:xfrm>
          <a:prstGeom prst="ellipse">
            <a:avLst/>
          </a:prstGeom>
        </p:spPr>
        <p:txBody>
          <a:bodyPr>
            <a:normAutofit/>
          </a:bodyPr>
          <a:lstStyle>
            <a:lvl1pPr>
              <a:defRPr sz="2400"/>
            </a:lvl1pPr>
          </a:lstStyle>
          <a:p>
            <a:r>
              <a:rPr lang="en-US" dirty="0"/>
              <a:t>presenter photo 1</a:t>
            </a:r>
          </a:p>
        </p:txBody>
      </p:sp>
      <p:sp>
        <p:nvSpPr>
          <p:cNvPr id="9" name="Footer Placeholder 4">
            <a:extLst>
              <a:ext uri="{FF2B5EF4-FFF2-40B4-BE49-F238E27FC236}">
                <a16:creationId xmlns:a16="http://schemas.microsoft.com/office/drawing/2014/main" id="{766C2E38-D520-324E-86BD-F8FF8135F5EA}"/>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1" name="Slide Number Placeholder 5">
            <a:extLst>
              <a:ext uri="{FF2B5EF4-FFF2-40B4-BE49-F238E27FC236}">
                <a16:creationId xmlns:a16="http://schemas.microsoft.com/office/drawing/2014/main" id="{D94E858F-B371-F84A-B7B6-CD2CEFFB6BC7}"/>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sp>
        <p:nvSpPr>
          <p:cNvPr id="13" name="Picture Placeholder 6">
            <a:extLst>
              <a:ext uri="{FF2B5EF4-FFF2-40B4-BE49-F238E27FC236}">
                <a16:creationId xmlns:a16="http://schemas.microsoft.com/office/drawing/2014/main" id="{EBBA16AF-E531-3E4F-8C4A-32FE2635B958}"/>
              </a:ext>
            </a:extLst>
          </p:cNvPr>
          <p:cNvSpPr>
            <a:spLocks noGrp="1"/>
          </p:cNvSpPr>
          <p:nvPr>
            <p:ph type="pic" sz="quarter" idx="16" hasCustomPrompt="1"/>
          </p:nvPr>
        </p:nvSpPr>
        <p:spPr>
          <a:xfrm>
            <a:off x="7132320" y="2168151"/>
            <a:ext cx="2798064" cy="2798064"/>
          </a:xfrm>
          <a:prstGeom prst="ellipse">
            <a:avLst/>
          </a:prstGeom>
        </p:spPr>
        <p:txBody>
          <a:bodyPr>
            <a:normAutofit/>
          </a:bodyPr>
          <a:lstStyle>
            <a:lvl1pPr>
              <a:defRPr sz="2400"/>
            </a:lvl1pPr>
          </a:lstStyle>
          <a:p>
            <a:r>
              <a:rPr lang="en-US" dirty="0"/>
              <a:t>presenter photo 2</a:t>
            </a:r>
          </a:p>
        </p:txBody>
      </p:sp>
      <p:sp>
        <p:nvSpPr>
          <p:cNvPr id="5" name="Content Placeholder 4">
            <a:extLst>
              <a:ext uri="{FF2B5EF4-FFF2-40B4-BE49-F238E27FC236}">
                <a16:creationId xmlns:a16="http://schemas.microsoft.com/office/drawing/2014/main" id="{5BC1AF4B-D251-AD48-BE20-BE4184034D9D}"/>
              </a:ext>
            </a:extLst>
          </p:cNvPr>
          <p:cNvSpPr>
            <a:spLocks noGrp="1"/>
          </p:cNvSpPr>
          <p:nvPr>
            <p:ph sz="quarter" idx="17" hasCustomPrompt="1"/>
          </p:nvPr>
        </p:nvSpPr>
        <p:spPr>
          <a:xfrm>
            <a:off x="2286000" y="5172822"/>
            <a:ext cx="2798064" cy="744538"/>
          </a:xfrm>
        </p:spPr>
        <p:txBody>
          <a:bodyPr/>
          <a:lstStyle>
            <a:lvl2pPr algn="ctr">
              <a:spcAft>
                <a:spcPts val="0"/>
              </a:spcAft>
              <a:defRPr/>
            </a:lvl2pPr>
          </a:lstStyle>
          <a:p>
            <a:pPr lvl="1"/>
            <a:r>
              <a:rPr lang="en-US" dirty="0"/>
              <a:t>Presenter 1 Name</a:t>
            </a:r>
          </a:p>
        </p:txBody>
      </p:sp>
      <p:sp>
        <p:nvSpPr>
          <p:cNvPr id="18" name="Content Placeholder 4">
            <a:extLst>
              <a:ext uri="{FF2B5EF4-FFF2-40B4-BE49-F238E27FC236}">
                <a16:creationId xmlns:a16="http://schemas.microsoft.com/office/drawing/2014/main" id="{CDFCBD5D-C903-974D-A099-E390BF8A283B}"/>
              </a:ext>
            </a:extLst>
          </p:cNvPr>
          <p:cNvSpPr>
            <a:spLocks noGrp="1"/>
          </p:cNvSpPr>
          <p:nvPr>
            <p:ph sz="quarter" idx="18" hasCustomPrompt="1"/>
          </p:nvPr>
        </p:nvSpPr>
        <p:spPr>
          <a:xfrm>
            <a:off x="7132320" y="5172822"/>
            <a:ext cx="2798064" cy="744538"/>
          </a:xfrm>
        </p:spPr>
        <p:txBody>
          <a:bodyPr/>
          <a:lstStyle>
            <a:lvl2pPr algn="ctr">
              <a:spcAft>
                <a:spcPts val="0"/>
              </a:spcAft>
              <a:defRPr/>
            </a:lvl2pPr>
          </a:lstStyle>
          <a:p>
            <a:pPr lvl="1"/>
            <a:r>
              <a:rPr lang="en-US" dirty="0"/>
              <a:t>Presenter 2 Name</a:t>
            </a:r>
          </a:p>
        </p:txBody>
      </p:sp>
      <p:pic>
        <p:nvPicPr>
          <p:cNvPr id="10" name="Graphic 9">
            <a:extLst>
              <a:ext uri="{FF2B5EF4-FFF2-40B4-BE49-F238E27FC236}">
                <a16:creationId xmlns:a16="http://schemas.microsoft.com/office/drawing/2014/main" id="{30969668-6DC5-2D4B-902C-FDD20B8C11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14406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line heading / pic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658368"/>
          </a:xfrm>
        </p:spPr>
        <p:txBody>
          <a:bodyPr lIns="0" tIns="0" rIns="0" bIns="0" anchor="t" anchorCtr="0">
            <a:normAutofit/>
          </a:bodyPr>
          <a:lstStyle>
            <a:lvl1pPr algn="l">
              <a:defRPr sz="4000"/>
            </a:lvl1pPr>
          </a:lstStyle>
          <a:p>
            <a:r>
              <a:rPr lang="en-US" dirty="0"/>
              <a:t>Click to edit Master 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p:nvPr>
        </p:nvSpPr>
        <p:spPr>
          <a:xfrm>
            <a:off x="1508760" y="2048256"/>
            <a:ext cx="5299544" cy="3648456"/>
          </a:xfrm>
        </p:spPr>
        <p:txBody>
          <a:bodyPr/>
          <a:lstStyle>
            <a:lvl1pPr>
              <a:spcBef>
                <a:spcPts val="1200"/>
              </a:spcBef>
              <a:spcAft>
                <a:spcPts val="900"/>
              </a:spcAft>
              <a:defRPr/>
            </a:lvl1pPr>
            <a:lvl3pPr>
              <a:lnSpc>
                <a:spcPct val="100000"/>
              </a:lnSpc>
              <a:defRPr/>
            </a:lvl3pPr>
            <a:lvl4pPr marL="457200">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63541CAA-DE4B-4344-AF90-0C7C0A49CD68}"/>
              </a:ext>
            </a:extLst>
          </p:cNvPr>
          <p:cNvSpPr>
            <a:spLocks noGrp="1"/>
          </p:cNvSpPr>
          <p:nvPr>
            <p:ph type="pic" sz="quarter" idx="14"/>
          </p:nvPr>
        </p:nvSpPr>
        <p:spPr>
          <a:xfrm>
            <a:off x="7159752" y="1581912"/>
            <a:ext cx="4206240" cy="4206240"/>
          </a:xfrm>
          <a:prstGeom prst="ellipse">
            <a:avLst/>
          </a:prstGeom>
        </p:spPr>
        <p:txBody>
          <a:bodyPr/>
          <a:lstStyle/>
          <a:p>
            <a:endParaRPr lang="en-US" dirty="0"/>
          </a:p>
        </p:txBody>
      </p:sp>
      <p:sp>
        <p:nvSpPr>
          <p:cNvPr id="9" name="Footer Placeholder 4">
            <a:extLst>
              <a:ext uri="{FF2B5EF4-FFF2-40B4-BE49-F238E27FC236}">
                <a16:creationId xmlns:a16="http://schemas.microsoft.com/office/drawing/2014/main" id="{766C2E38-D520-324E-86BD-F8FF8135F5EA}"/>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1" name="Slide Number Placeholder 5">
            <a:extLst>
              <a:ext uri="{FF2B5EF4-FFF2-40B4-BE49-F238E27FC236}">
                <a16:creationId xmlns:a16="http://schemas.microsoft.com/office/drawing/2014/main" id="{D94E858F-B371-F84A-B7B6-CD2CEFFB6BC7}"/>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pic>
        <p:nvPicPr>
          <p:cNvPr id="12" name="Graphic 11">
            <a:extLst>
              <a:ext uri="{FF2B5EF4-FFF2-40B4-BE49-F238E27FC236}">
                <a16:creationId xmlns:a16="http://schemas.microsoft.com/office/drawing/2014/main" id="{790C666A-42D0-B749-8DC4-5003C5ADF5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307215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line heading / pic left">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DF984FE9-6142-4943-9796-C046BFB5BC14}"/>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3" name="Slide Number Placeholder 5">
            <a:extLst>
              <a:ext uri="{FF2B5EF4-FFF2-40B4-BE49-F238E27FC236}">
                <a16:creationId xmlns:a16="http://schemas.microsoft.com/office/drawing/2014/main" id="{FACAB1CC-18DB-3F4B-BD12-4F584ECD0E6E}"/>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sp>
        <p:nvSpPr>
          <p:cNvPr id="2" name="Title 1">
            <a:extLst>
              <a:ext uri="{FF2B5EF4-FFF2-40B4-BE49-F238E27FC236}">
                <a16:creationId xmlns:a16="http://schemas.microsoft.com/office/drawing/2014/main" id="{0C61DD8F-FE14-4945-A3D5-A4B1F1D65069}"/>
              </a:ext>
            </a:extLst>
          </p:cNvPr>
          <p:cNvSpPr>
            <a:spLocks noGrp="1"/>
          </p:cNvSpPr>
          <p:nvPr>
            <p:ph type="ctrTitle"/>
          </p:nvPr>
        </p:nvSpPr>
        <p:spPr>
          <a:xfrm>
            <a:off x="1508760" y="822960"/>
            <a:ext cx="8988552" cy="658368"/>
          </a:xfrm>
        </p:spPr>
        <p:txBody>
          <a:bodyPr lIns="0" tIns="0" rIns="0" bIns="0" anchor="t" anchorCtr="0">
            <a:normAutofit/>
          </a:bodyPr>
          <a:lstStyle>
            <a:lvl1pPr algn="l">
              <a:defRPr sz="4000"/>
            </a:lvl1pPr>
          </a:lstStyle>
          <a:p>
            <a:r>
              <a:rPr lang="en-US" dirty="0"/>
              <a:t>Click to edit Master 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p:nvPr>
        </p:nvSpPr>
        <p:spPr>
          <a:xfrm>
            <a:off x="6410738" y="3319670"/>
            <a:ext cx="4086573" cy="2377042"/>
          </a:xfrm>
        </p:spPr>
        <p:txBody>
          <a:bodyPr/>
          <a:lstStyle>
            <a:lvl1pPr>
              <a:spcBef>
                <a:spcPts val="1200"/>
              </a:spcBef>
              <a:spcAft>
                <a:spcPts val="900"/>
              </a:spcAft>
              <a:defRPr sz="2600"/>
            </a:lvl1pPr>
            <a:lvl2pPr>
              <a:lnSpc>
                <a:spcPct val="120000"/>
              </a:lnSpc>
              <a:defRPr/>
            </a:lvl2pPr>
            <a:lvl3pPr>
              <a:lnSpc>
                <a:spcPct val="120000"/>
              </a:lnSpc>
              <a:defRPr/>
            </a:lvl3pPr>
            <a:lvl4pPr marL="457200">
              <a:lnSpc>
                <a:spcPct val="120000"/>
              </a:lnSpc>
              <a:defRPr/>
            </a:lvl4pPr>
            <a:lvl5pPr>
              <a:lnSpc>
                <a:spcPct val="12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63541CAA-DE4B-4344-AF90-0C7C0A49CD68}"/>
              </a:ext>
            </a:extLst>
          </p:cNvPr>
          <p:cNvSpPr>
            <a:spLocks noGrp="1"/>
          </p:cNvSpPr>
          <p:nvPr>
            <p:ph type="pic" sz="quarter" idx="14"/>
          </p:nvPr>
        </p:nvSpPr>
        <p:spPr>
          <a:xfrm>
            <a:off x="448056" y="2606040"/>
            <a:ext cx="5486400" cy="5486400"/>
          </a:xfrm>
          <a:prstGeom prst="ellipse">
            <a:avLst/>
          </a:prstGeom>
        </p:spPr>
        <p:txBody>
          <a:bodyPr/>
          <a:lstStyle/>
          <a:p>
            <a:endParaRPr lang="en-US" dirty="0"/>
          </a:p>
        </p:txBody>
      </p:sp>
      <p:sp>
        <p:nvSpPr>
          <p:cNvPr id="3" name="TextBox 2">
            <a:extLst>
              <a:ext uri="{FF2B5EF4-FFF2-40B4-BE49-F238E27FC236}">
                <a16:creationId xmlns:a16="http://schemas.microsoft.com/office/drawing/2014/main" id="{3D10A605-B079-BC4B-90DE-689BE55B10C3}"/>
              </a:ext>
            </a:extLst>
          </p:cNvPr>
          <p:cNvSpPr txBox="1"/>
          <p:nvPr userDrawn="1"/>
        </p:nvSpPr>
        <p:spPr>
          <a:xfrm>
            <a:off x="7484165" y="1063487"/>
            <a:ext cx="184731" cy="369332"/>
          </a:xfrm>
          <a:prstGeom prst="rect">
            <a:avLst/>
          </a:prstGeom>
          <a:noFill/>
        </p:spPr>
        <p:txBody>
          <a:bodyPr wrap="none" rtlCol="0">
            <a:spAutoFit/>
          </a:bodyPr>
          <a:lstStyle/>
          <a:p>
            <a:endParaRPr lang="en-US" dirty="0"/>
          </a:p>
        </p:txBody>
      </p:sp>
      <p:sp>
        <p:nvSpPr>
          <p:cNvPr id="11" name="Text Placeholder 8">
            <a:extLst>
              <a:ext uri="{FF2B5EF4-FFF2-40B4-BE49-F238E27FC236}">
                <a16:creationId xmlns:a16="http://schemas.microsoft.com/office/drawing/2014/main" id="{22EDBED0-0FAC-3548-9D6E-E017FCCCBC63}"/>
              </a:ext>
            </a:extLst>
          </p:cNvPr>
          <p:cNvSpPr>
            <a:spLocks noGrp="1"/>
          </p:cNvSpPr>
          <p:nvPr>
            <p:ph type="body" sz="quarter" idx="15"/>
          </p:nvPr>
        </p:nvSpPr>
        <p:spPr>
          <a:xfrm>
            <a:off x="1508760" y="1728281"/>
            <a:ext cx="8988551" cy="933483"/>
          </a:xfrm>
        </p:spPr>
        <p:txBody>
          <a:bodyPr/>
          <a:lstStyle>
            <a:lvl1pPr>
              <a:spcBef>
                <a:spcPts val="1200"/>
              </a:spcBef>
              <a:spcAft>
                <a:spcPts val="900"/>
              </a:spcAft>
              <a:defRPr/>
            </a:lvl1pPr>
            <a:lvl3pPr>
              <a:lnSpc>
                <a:spcPct val="100000"/>
              </a:lnSpc>
              <a:defRPr/>
            </a:lvl3pPr>
            <a:lvl4pPr marL="228600">
              <a:lnSpc>
                <a:spcPct val="100000"/>
              </a:lnSpc>
              <a:defRPr/>
            </a:lvl4pPr>
            <a:lvl5pPr>
              <a:lnSpc>
                <a:spcPct val="100000"/>
              </a:lnSpc>
              <a:defRPr/>
            </a:lvl5pPr>
          </a:lstStyle>
          <a:p>
            <a:pPr lvl="0"/>
            <a:r>
              <a:rPr lang="en-US" dirty="0"/>
              <a:t>Edit Master text styles</a:t>
            </a:r>
          </a:p>
        </p:txBody>
      </p:sp>
      <p:pic>
        <p:nvPicPr>
          <p:cNvPr id="14" name="Graphic 13">
            <a:extLst>
              <a:ext uri="{FF2B5EF4-FFF2-40B4-BE49-F238E27FC236}">
                <a16:creationId xmlns:a16="http://schemas.microsoft.com/office/drawing/2014/main" id="{BC6B948F-DCDF-984A-879C-3C746FC227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12474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line heading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DD8F-FE14-4945-A3D5-A4B1F1D65069}"/>
              </a:ext>
            </a:extLst>
          </p:cNvPr>
          <p:cNvSpPr>
            <a:spLocks noGrp="1"/>
          </p:cNvSpPr>
          <p:nvPr>
            <p:ph type="ctrTitle" hasCustomPrompt="1"/>
          </p:nvPr>
        </p:nvSpPr>
        <p:spPr>
          <a:xfrm>
            <a:off x="1508760" y="822960"/>
            <a:ext cx="8988552" cy="1125110"/>
          </a:xfrm>
        </p:spPr>
        <p:txBody>
          <a:bodyPr lIns="0" tIns="0" rIns="0" bIns="0" anchor="t" anchorCtr="0">
            <a:normAutofit/>
          </a:bodyPr>
          <a:lstStyle>
            <a:lvl1pPr algn="l">
              <a:defRPr sz="4000"/>
            </a:lvl1pPr>
          </a:lstStyle>
          <a:p>
            <a:r>
              <a:rPr lang="en-US" dirty="0"/>
              <a:t>Click to edit Master </a:t>
            </a:r>
            <a:br>
              <a:rPr lang="en-US" dirty="0"/>
            </a:br>
            <a:r>
              <a:rPr lang="en-US" dirty="0"/>
              <a:t>title style</a:t>
            </a:r>
          </a:p>
        </p:txBody>
      </p:sp>
      <p:sp>
        <p:nvSpPr>
          <p:cNvPr id="10" name="Text Placeholder 8">
            <a:extLst>
              <a:ext uri="{FF2B5EF4-FFF2-40B4-BE49-F238E27FC236}">
                <a16:creationId xmlns:a16="http://schemas.microsoft.com/office/drawing/2014/main" id="{EA100DA7-81FB-744A-8D93-172B5079BA5B}"/>
              </a:ext>
            </a:extLst>
          </p:cNvPr>
          <p:cNvSpPr>
            <a:spLocks noGrp="1"/>
          </p:cNvSpPr>
          <p:nvPr>
            <p:ph type="body" sz="quarter" idx="13"/>
          </p:nvPr>
        </p:nvSpPr>
        <p:spPr>
          <a:xfrm>
            <a:off x="1508760" y="2504661"/>
            <a:ext cx="8988552" cy="3193404"/>
          </a:xfrm>
        </p:spPr>
        <p:txBody>
          <a:bodyPr/>
          <a:lstStyle>
            <a:lvl1pPr>
              <a:lnSpc>
                <a:spcPct val="120000"/>
              </a:lnSpc>
              <a:spcBef>
                <a:spcPts val="1200"/>
              </a:spcBef>
              <a:spcAft>
                <a:spcPts val="900"/>
              </a:spcAft>
              <a:defRPr sz="2600"/>
            </a:lvl1pPr>
            <a:lvl2pPr>
              <a:lnSpc>
                <a:spcPct val="120000"/>
              </a:lnSpc>
              <a:defRPr/>
            </a:lvl2pPr>
            <a:lvl3pPr>
              <a:lnSpc>
                <a:spcPct val="120000"/>
              </a:lnSpc>
              <a:defRPr/>
            </a:lvl3pPr>
            <a:lvl4pPr marL="457200">
              <a:lnSpc>
                <a:spcPct val="120000"/>
              </a:lnSpc>
              <a:defRPr/>
            </a:lvl4pPr>
            <a:lvl5pPr>
              <a:lnSpc>
                <a:spcPct val="12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C9BFC286-AD6D-3A45-8BAC-905727AAB28F}"/>
              </a:ext>
            </a:extLst>
          </p:cNvPr>
          <p:cNvSpPr>
            <a:spLocks noGrp="1"/>
          </p:cNvSpPr>
          <p:nvPr>
            <p:ph type="ftr" sz="quarter" idx="3"/>
          </p:nvPr>
        </p:nvSpPr>
        <p:spPr>
          <a:xfrm>
            <a:off x="6388608" y="6202008"/>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11" name="Slide Number Placeholder 5">
            <a:extLst>
              <a:ext uri="{FF2B5EF4-FFF2-40B4-BE49-F238E27FC236}">
                <a16:creationId xmlns:a16="http://schemas.microsoft.com/office/drawing/2014/main" id="{D1A537D9-4674-1441-A37A-B2C0FCE295A2}"/>
              </a:ext>
            </a:extLst>
          </p:cNvPr>
          <p:cNvSpPr>
            <a:spLocks noGrp="1"/>
          </p:cNvSpPr>
          <p:nvPr>
            <p:ph type="sldNum" sz="quarter" idx="4"/>
          </p:nvPr>
        </p:nvSpPr>
        <p:spPr>
          <a:xfrm>
            <a:off x="312420" y="6202008"/>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pic>
        <p:nvPicPr>
          <p:cNvPr id="7" name="Graphic 6">
            <a:extLst>
              <a:ext uri="{FF2B5EF4-FFF2-40B4-BE49-F238E27FC236}">
                <a16:creationId xmlns:a16="http://schemas.microsoft.com/office/drawing/2014/main" id="{95905F6B-AB68-CD4A-BF3D-8DE1F67F73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3928" y="6184537"/>
            <a:ext cx="1033271" cy="382596"/>
          </a:xfrm>
          <a:prstGeom prst="rect">
            <a:avLst/>
          </a:prstGeom>
        </p:spPr>
      </p:pic>
    </p:spTree>
    <p:extLst>
      <p:ext uri="{BB962C8B-B14F-4D97-AF65-F5344CB8AC3E}">
        <p14:creationId xmlns:p14="http://schemas.microsoft.com/office/powerpoint/2010/main" val="188633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42ECAD-5E6F-5640-A476-60095A715887}"/>
              </a:ext>
            </a:extLst>
          </p:cNvPr>
          <p:cNvPicPr>
            <a:picLocks noChangeAspect="1"/>
          </p:cNvPicPr>
          <p:nvPr userDrawn="1"/>
        </p:nvPicPr>
        <p:blipFill>
          <a:blip r:embed="rId18"/>
          <a:stretch>
            <a:fillRect/>
          </a:stretch>
        </p:blipFill>
        <p:spPr>
          <a:xfrm>
            <a:off x="0" y="0"/>
            <a:ext cx="12192000" cy="5854700"/>
          </a:xfrm>
          <a:prstGeom prst="rect">
            <a:avLst/>
          </a:prstGeom>
        </p:spPr>
      </p:pic>
      <p:sp>
        <p:nvSpPr>
          <p:cNvPr id="2" name="Title Placeholder 1">
            <a:extLst>
              <a:ext uri="{FF2B5EF4-FFF2-40B4-BE49-F238E27FC236}">
                <a16:creationId xmlns:a16="http://schemas.microsoft.com/office/drawing/2014/main" id="{06F0B481-5573-8C48-B03F-1466E21F123D}"/>
              </a:ext>
            </a:extLst>
          </p:cNvPr>
          <p:cNvSpPr>
            <a:spLocks noGrp="1"/>
          </p:cNvSpPr>
          <p:nvPr>
            <p:ph type="title"/>
          </p:nvPr>
        </p:nvSpPr>
        <p:spPr>
          <a:xfrm>
            <a:off x="1371601" y="365125"/>
            <a:ext cx="9445752"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6485EE-3E01-4048-A558-1211355DBF92}"/>
              </a:ext>
            </a:extLst>
          </p:cNvPr>
          <p:cNvSpPr>
            <a:spLocks noGrp="1"/>
          </p:cNvSpPr>
          <p:nvPr>
            <p:ph type="body" idx="1"/>
          </p:nvPr>
        </p:nvSpPr>
        <p:spPr>
          <a:xfrm>
            <a:off x="1371601" y="1825625"/>
            <a:ext cx="9445752" cy="4351338"/>
          </a:xfrm>
          <a:prstGeom prst="rect">
            <a:avLst/>
          </a:prstGeom>
        </p:spPr>
        <p:txBody>
          <a:bodyPr vert="horz" lIns="0" tIns="0" rIns="0" bIns="0" rtlCol="0" anchor="t" anchorCtr="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63C245A-09F5-D04C-8151-AD77DBE4293F}"/>
              </a:ext>
            </a:extLst>
          </p:cNvPr>
          <p:cNvSpPr>
            <a:spLocks noGrp="1"/>
          </p:cNvSpPr>
          <p:nvPr>
            <p:ph type="ftr" sz="quarter" idx="3"/>
          </p:nvPr>
        </p:nvSpPr>
        <p:spPr>
          <a:xfrm>
            <a:off x="7653528" y="6356350"/>
            <a:ext cx="4114800" cy="365125"/>
          </a:xfrm>
          <a:prstGeom prst="rect">
            <a:avLst/>
          </a:prstGeom>
        </p:spPr>
        <p:txBody>
          <a:bodyPr vert="horz" lIns="0" tIns="0" rIns="0" bIns="0" rtlCol="0" anchor="ctr"/>
          <a:lstStyle>
            <a:lvl1pPr algn="r">
              <a:defRPr sz="1200">
                <a:solidFill>
                  <a:schemeClr val="tx1">
                    <a:tint val="75000"/>
                  </a:schemeClr>
                </a:solidFill>
              </a:defRPr>
            </a:lvl1pPr>
          </a:lstStyle>
          <a:p>
            <a:r>
              <a:rPr lang="en-US" dirty="0"/>
              <a:t>Footer</a:t>
            </a:r>
          </a:p>
        </p:txBody>
      </p:sp>
      <p:sp>
        <p:nvSpPr>
          <p:cNvPr id="6" name="Slide Number Placeholder 5">
            <a:extLst>
              <a:ext uri="{FF2B5EF4-FFF2-40B4-BE49-F238E27FC236}">
                <a16:creationId xmlns:a16="http://schemas.microsoft.com/office/drawing/2014/main" id="{4F1830D4-31F0-154D-AECE-F5A739E95558}"/>
              </a:ext>
            </a:extLst>
          </p:cNvPr>
          <p:cNvSpPr>
            <a:spLocks noGrp="1"/>
          </p:cNvSpPr>
          <p:nvPr>
            <p:ph type="sldNum" sz="quarter" idx="4"/>
          </p:nvPr>
        </p:nvSpPr>
        <p:spPr>
          <a:xfrm>
            <a:off x="320040" y="63563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F77880D3-4993-6C4F-8158-10FC05C0B599}" type="slidenum">
              <a:rPr lang="en-US" smtClean="0"/>
              <a:pPr/>
              <a:t>‹#›</a:t>
            </a:fld>
            <a:endParaRPr lang="en-US"/>
          </a:p>
        </p:txBody>
      </p:sp>
    </p:spTree>
    <p:extLst>
      <p:ext uri="{BB962C8B-B14F-4D97-AF65-F5344CB8AC3E}">
        <p14:creationId xmlns:p14="http://schemas.microsoft.com/office/powerpoint/2010/main" val="663852696"/>
      </p:ext>
    </p:extLst>
  </p:cSld>
  <p:clrMap bg1="lt1" tx1="dk1" bg2="lt2" tx2="dk2" accent1="accent1" accent2="accent2" accent3="accent3" accent4="accent4" accent5="accent5" accent6="accent6" hlink="hlink" folHlink="folHlink"/>
  <p:sldLayoutIdLst>
    <p:sldLayoutId id="2147483656" r:id="rId1"/>
    <p:sldLayoutId id="2147483659" r:id="rId2"/>
    <p:sldLayoutId id="2147483661" r:id="rId3"/>
    <p:sldLayoutId id="2147483663" r:id="rId4"/>
    <p:sldLayoutId id="2147483666" r:id="rId5"/>
    <p:sldLayoutId id="2147483672" r:id="rId6"/>
    <p:sldLayoutId id="2147483671" r:id="rId7"/>
    <p:sldLayoutId id="2147483667" r:id="rId8"/>
    <p:sldLayoutId id="2147483660" r:id="rId9"/>
    <p:sldLayoutId id="2147483662" r:id="rId10"/>
    <p:sldLayoutId id="2147483664" r:id="rId11"/>
    <p:sldLayoutId id="2147483665" r:id="rId12"/>
    <p:sldLayoutId id="2147483669" r:id="rId13"/>
    <p:sldLayoutId id="2147483668" r:id="rId14"/>
    <p:sldLayoutId id="2147483670" r:id="rId15"/>
    <p:sldLayoutId id="2147483673" r:id="rId16"/>
  </p:sldLayoutIdLst>
  <p:txStyles>
    <p:titleStyle>
      <a:lvl1pPr algn="l" defTabSz="914400" rtl="0" eaLnBrk="1" latinLnBrk="0" hangingPunct="1">
        <a:lnSpc>
          <a:spcPct val="90000"/>
        </a:lnSpc>
        <a:spcBef>
          <a:spcPct val="0"/>
        </a:spcBef>
        <a:buNone/>
        <a:defRPr sz="4700" b="1" kern="1200">
          <a:solidFill>
            <a:srgbClr val="343433"/>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0"/>
        </a:spcBef>
        <a:spcAft>
          <a:spcPts val="1800"/>
        </a:spcAft>
        <a:buFontTx/>
        <a:buNone/>
        <a:defRPr sz="3000" b="1" kern="1200">
          <a:solidFill>
            <a:srgbClr val="343433"/>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900"/>
        </a:spcAft>
        <a:buFontTx/>
        <a:buNone/>
        <a:defRPr sz="1900" b="0" kern="1200">
          <a:solidFill>
            <a:srgbClr val="343433"/>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20000"/>
        </a:lnSpc>
        <a:spcBef>
          <a:spcPts val="0"/>
        </a:spcBef>
        <a:spcAft>
          <a:spcPts val="900"/>
        </a:spcAft>
        <a:buClr>
          <a:srgbClr val="F15D24"/>
        </a:buClr>
        <a:buFont typeface="Arial" panose="020B0604020202020204" pitchFamily="34" charset="0"/>
        <a:buChar char="•"/>
        <a:defRPr sz="1900" b="0" kern="1200">
          <a:solidFill>
            <a:srgbClr val="343433"/>
          </a:solidFill>
          <a:latin typeface="Arial" panose="020B0604020202020204" pitchFamily="34" charset="0"/>
          <a:ea typeface="+mn-ea"/>
          <a:cs typeface="Arial" panose="020B0604020202020204" pitchFamily="34" charset="0"/>
        </a:defRPr>
      </a:lvl3pPr>
      <a:lvl4pPr marL="457200" indent="-228600" algn="l" defTabSz="914400" rtl="0" eaLnBrk="1" latinLnBrk="0" hangingPunct="1">
        <a:lnSpc>
          <a:spcPct val="120000"/>
        </a:lnSpc>
        <a:spcBef>
          <a:spcPts val="0"/>
        </a:spcBef>
        <a:spcAft>
          <a:spcPts val="900"/>
        </a:spcAft>
        <a:buClr>
          <a:srgbClr val="F15D24"/>
        </a:buClr>
        <a:buFont typeface="System Font Regular"/>
        <a:buChar char="&gt;"/>
        <a:defRPr sz="1900" b="0" kern="1200">
          <a:solidFill>
            <a:srgbClr val="343433"/>
          </a:solidFill>
          <a:latin typeface="Arial" panose="020B0604020202020204" pitchFamily="34" charset="0"/>
          <a:ea typeface="+mn-ea"/>
          <a:cs typeface="Arial" panose="020B0604020202020204" pitchFamily="34" charset="0"/>
        </a:defRPr>
      </a:lvl4pPr>
      <a:lvl5pPr marL="685800" indent="-228600" algn="l" defTabSz="914400" rtl="0" eaLnBrk="1" latinLnBrk="0" hangingPunct="1">
        <a:lnSpc>
          <a:spcPct val="120000"/>
        </a:lnSpc>
        <a:spcBef>
          <a:spcPts val="0"/>
        </a:spcBef>
        <a:spcAft>
          <a:spcPts val="900"/>
        </a:spcAft>
        <a:buClr>
          <a:srgbClr val="F15D24"/>
        </a:buClr>
        <a:buFont typeface="System Font Regular"/>
        <a:buChar char="-"/>
        <a:defRPr sz="1900" b="0" kern="1200">
          <a:solidFill>
            <a:srgbClr val="34343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1D3F111-22CF-6E4B-BB41-454CA0F02492}"/>
              </a:ext>
            </a:extLst>
          </p:cNvPr>
          <p:cNvSpPr>
            <a:spLocks noGrp="1"/>
          </p:cNvSpPr>
          <p:nvPr>
            <p:ph sz="quarter" idx="13"/>
          </p:nvPr>
        </p:nvSpPr>
        <p:spPr>
          <a:xfrm>
            <a:off x="1428041" y="2260743"/>
            <a:ext cx="9210841" cy="2700960"/>
          </a:xfrm>
        </p:spPr>
        <p:txBody>
          <a:bodyPr>
            <a:normAutofit/>
          </a:bodyPr>
          <a:lstStyle/>
          <a:p>
            <a:pPr algn="ctr" fontAlgn="base"/>
            <a:r>
              <a:rPr lang="en-CA" dirty="0"/>
              <a:t>FEC Lunch and Learn </a:t>
            </a:r>
          </a:p>
          <a:p>
            <a:pPr algn="ctr" fontAlgn="base"/>
            <a:r>
              <a:rPr lang="en-CA" i="1" dirty="0"/>
              <a:t>Discovering Family Ownership</a:t>
            </a:r>
          </a:p>
          <a:p>
            <a:pPr algn="ctr"/>
            <a:r>
              <a:rPr lang="en-CA" sz="1800" i="1" dirty="0">
                <a:effectLst/>
                <a:latin typeface="Calibri" panose="020F0502020204030204" pitchFamily="34" charset="0"/>
                <a:ea typeface="Times New Roman" panose="02020603050405020304" pitchFamily="18" charset="0"/>
              </a:rPr>
              <a:t>Discovering Family Ownership</a:t>
            </a:r>
            <a:r>
              <a:rPr lang="en-CA" sz="1800" dirty="0">
                <a:effectLst/>
                <a:latin typeface="Calibri" panose="020F0502020204030204" pitchFamily="34" charset="0"/>
                <a:ea typeface="Times New Roman" panose="02020603050405020304" pitchFamily="18" charset="0"/>
              </a:rPr>
              <a:t> </a:t>
            </a:r>
            <a:r>
              <a:rPr lang="en-CA" sz="1800" b="0" dirty="0">
                <a:effectLst/>
                <a:latin typeface="Calibri" panose="020F0502020204030204" pitchFamily="34" charset="0"/>
                <a:ea typeface="Calibri" panose="020F0502020204030204" pitchFamily="34" charset="0"/>
              </a:rPr>
              <a:t>is specifically designed for current and future family business owners. Family Ownership has proven to be the pillar of family businesses around the world. However, understanding the roles each family member play in successful ownership, especially as a Next Gen, requires in-depth knowledge of what ownership means, how decision-making processes are made and mostly, how to approach different ownership models. </a:t>
            </a:r>
            <a:endParaRPr lang="en-CA" sz="1800" b="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8880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Unit 2 - Roles and Responsibilities</a:t>
            </a:r>
          </a:p>
        </p:txBody>
      </p:sp>
      <p:pic>
        <p:nvPicPr>
          <p:cNvPr id="2" name="Picture 1">
            <a:extLst>
              <a:ext uri="{FF2B5EF4-FFF2-40B4-BE49-F238E27FC236}">
                <a16:creationId xmlns:a16="http://schemas.microsoft.com/office/drawing/2014/main" id="{B382DFC3-7943-6D41-9A4E-1F5FCE41ED7F}"/>
              </a:ext>
            </a:extLst>
          </p:cNvPr>
          <p:cNvPicPr>
            <a:picLocks noChangeAspect="1"/>
          </p:cNvPicPr>
          <p:nvPr/>
        </p:nvPicPr>
        <p:blipFill>
          <a:blip r:embed="rId3"/>
          <a:stretch>
            <a:fillRect/>
          </a:stretch>
        </p:blipFill>
        <p:spPr>
          <a:xfrm>
            <a:off x="1377537" y="1657711"/>
            <a:ext cx="8938161" cy="4823511"/>
          </a:xfrm>
          <a:prstGeom prst="rect">
            <a:avLst/>
          </a:prstGeom>
        </p:spPr>
      </p:pic>
    </p:spTree>
    <p:extLst>
      <p:ext uri="{BB962C8B-B14F-4D97-AF65-F5344CB8AC3E}">
        <p14:creationId xmlns:p14="http://schemas.microsoft.com/office/powerpoint/2010/main" val="2595631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Unit 2 - Roles and Responsibilities</a:t>
            </a:r>
          </a:p>
        </p:txBody>
      </p:sp>
      <p:pic>
        <p:nvPicPr>
          <p:cNvPr id="2" name="Picture 1">
            <a:extLst>
              <a:ext uri="{FF2B5EF4-FFF2-40B4-BE49-F238E27FC236}">
                <a16:creationId xmlns:a16="http://schemas.microsoft.com/office/drawing/2014/main" id="{81D90DF8-2D3B-114C-9073-0110D98D2F2C}"/>
              </a:ext>
            </a:extLst>
          </p:cNvPr>
          <p:cNvPicPr>
            <a:picLocks noChangeAspect="1"/>
          </p:cNvPicPr>
          <p:nvPr/>
        </p:nvPicPr>
        <p:blipFill>
          <a:blip r:embed="rId3"/>
          <a:stretch>
            <a:fillRect/>
          </a:stretch>
        </p:blipFill>
        <p:spPr>
          <a:xfrm>
            <a:off x="1389412" y="1792432"/>
            <a:ext cx="9460675" cy="4434691"/>
          </a:xfrm>
          <a:prstGeom prst="rect">
            <a:avLst/>
          </a:prstGeom>
        </p:spPr>
      </p:pic>
    </p:spTree>
    <p:extLst>
      <p:ext uri="{BB962C8B-B14F-4D97-AF65-F5344CB8AC3E}">
        <p14:creationId xmlns:p14="http://schemas.microsoft.com/office/powerpoint/2010/main" val="396864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Unit 2 - Roles and Responsibilities</a:t>
            </a:r>
          </a:p>
        </p:txBody>
      </p:sp>
      <p:pic>
        <p:nvPicPr>
          <p:cNvPr id="3" name="Picture 2">
            <a:extLst>
              <a:ext uri="{FF2B5EF4-FFF2-40B4-BE49-F238E27FC236}">
                <a16:creationId xmlns:a16="http://schemas.microsoft.com/office/drawing/2014/main" id="{651FD6A0-9073-F344-8638-5426E85B3E03}"/>
              </a:ext>
            </a:extLst>
          </p:cNvPr>
          <p:cNvPicPr>
            <a:picLocks noChangeAspect="1"/>
          </p:cNvPicPr>
          <p:nvPr/>
        </p:nvPicPr>
        <p:blipFill>
          <a:blip r:embed="rId3"/>
          <a:stretch>
            <a:fillRect/>
          </a:stretch>
        </p:blipFill>
        <p:spPr>
          <a:xfrm>
            <a:off x="1698171" y="1664911"/>
            <a:ext cx="8641278" cy="4819930"/>
          </a:xfrm>
          <a:prstGeom prst="rect">
            <a:avLst/>
          </a:prstGeom>
        </p:spPr>
      </p:pic>
    </p:spTree>
    <p:extLst>
      <p:ext uri="{BB962C8B-B14F-4D97-AF65-F5344CB8AC3E}">
        <p14:creationId xmlns:p14="http://schemas.microsoft.com/office/powerpoint/2010/main" val="59722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04394"/>
            <a:ext cx="12191999" cy="923330"/>
          </a:xfrm>
          <a:prstGeom prst="rect">
            <a:avLst/>
          </a:prstGeom>
          <a:noFill/>
        </p:spPr>
        <p:txBody>
          <a:bodyPr wrap="square">
            <a:spAutoFit/>
          </a:bodyPr>
          <a:lstStyle/>
          <a:p>
            <a:pPr algn="ctr" fontAlgn="base"/>
            <a:r>
              <a:rPr lang="en-CA" sz="3000" b="1" dirty="0"/>
              <a:t>Unit 2 - Roles and Responsibilities</a:t>
            </a:r>
          </a:p>
          <a:p>
            <a:pPr algn="ctr" fontAlgn="base"/>
            <a:r>
              <a:rPr lang="en-CA" sz="2400" i="1" dirty="0"/>
              <a:t>Facilitation Guide</a:t>
            </a:r>
          </a:p>
        </p:txBody>
      </p:sp>
      <p:pic>
        <p:nvPicPr>
          <p:cNvPr id="2" name="Picture 1">
            <a:extLst>
              <a:ext uri="{FF2B5EF4-FFF2-40B4-BE49-F238E27FC236}">
                <a16:creationId xmlns:a16="http://schemas.microsoft.com/office/drawing/2014/main" id="{50CFA899-FF88-C441-93EE-D0E2EE05F903}"/>
              </a:ext>
            </a:extLst>
          </p:cNvPr>
          <p:cNvPicPr>
            <a:picLocks noChangeAspect="1"/>
          </p:cNvPicPr>
          <p:nvPr/>
        </p:nvPicPr>
        <p:blipFill>
          <a:blip r:embed="rId3"/>
          <a:stretch>
            <a:fillRect/>
          </a:stretch>
        </p:blipFill>
        <p:spPr>
          <a:xfrm>
            <a:off x="2505694" y="2074602"/>
            <a:ext cx="7169558" cy="4545891"/>
          </a:xfrm>
          <a:prstGeom prst="rect">
            <a:avLst/>
          </a:prstGeom>
          <a:ln>
            <a:solidFill>
              <a:schemeClr val="accent2"/>
            </a:solidFill>
          </a:ln>
        </p:spPr>
      </p:pic>
    </p:spTree>
    <p:extLst>
      <p:ext uri="{BB962C8B-B14F-4D97-AF65-F5344CB8AC3E}">
        <p14:creationId xmlns:p14="http://schemas.microsoft.com/office/powerpoint/2010/main" val="3230060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24943"/>
            <a:ext cx="12191999" cy="553998"/>
          </a:xfrm>
          <a:prstGeom prst="rect">
            <a:avLst/>
          </a:prstGeom>
          <a:noFill/>
        </p:spPr>
        <p:txBody>
          <a:bodyPr wrap="square">
            <a:spAutoFit/>
          </a:bodyPr>
          <a:lstStyle/>
          <a:p>
            <a:pPr algn="ctr" fontAlgn="base"/>
            <a:r>
              <a:rPr lang="en-CA" sz="3000" b="1" dirty="0"/>
              <a:t>Unit 3 - Views and Values</a:t>
            </a:r>
          </a:p>
        </p:txBody>
      </p:sp>
      <p:pic>
        <p:nvPicPr>
          <p:cNvPr id="3" name="Picture 2">
            <a:extLst>
              <a:ext uri="{FF2B5EF4-FFF2-40B4-BE49-F238E27FC236}">
                <a16:creationId xmlns:a16="http://schemas.microsoft.com/office/drawing/2014/main" id="{8905CBCD-6E49-2343-8C8C-7A7B4A15B6D0}"/>
              </a:ext>
            </a:extLst>
          </p:cNvPr>
          <p:cNvPicPr>
            <a:picLocks noChangeAspect="1"/>
          </p:cNvPicPr>
          <p:nvPr/>
        </p:nvPicPr>
        <p:blipFill>
          <a:blip r:embed="rId3"/>
          <a:stretch>
            <a:fillRect/>
          </a:stretch>
        </p:blipFill>
        <p:spPr>
          <a:xfrm>
            <a:off x="2351314" y="1488795"/>
            <a:ext cx="7637136" cy="5060447"/>
          </a:xfrm>
          <a:prstGeom prst="rect">
            <a:avLst/>
          </a:prstGeom>
        </p:spPr>
      </p:pic>
    </p:spTree>
    <p:extLst>
      <p:ext uri="{BB962C8B-B14F-4D97-AF65-F5344CB8AC3E}">
        <p14:creationId xmlns:p14="http://schemas.microsoft.com/office/powerpoint/2010/main" val="84613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24943"/>
            <a:ext cx="12191999" cy="553998"/>
          </a:xfrm>
          <a:prstGeom prst="rect">
            <a:avLst/>
          </a:prstGeom>
          <a:noFill/>
        </p:spPr>
        <p:txBody>
          <a:bodyPr wrap="square">
            <a:spAutoFit/>
          </a:bodyPr>
          <a:lstStyle/>
          <a:p>
            <a:pPr algn="ctr" fontAlgn="base"/>
            <a:r>
              <a:rPr lang="en-CA" sz="3000" b="1" dirty="0"/>
              <a:t>Unit 3 - Views and Values</a:t>
            </a:r>
          </a:p>
        </p:txBody>
      </p:sp>
      <p:pic>
        <p:nvPicPr>
          <p:cNvPr id="2" name="Picture 1">
            <a:extLst>
              <a:ext uri="{FF2B5EF4-FFF2-40B4-BE49-F238E27FC236}">
                <a16:creationId xmlns:a16="http://schemas.microsoft.com/office/drawing/2014/main" id="{1087B360-2805-084D-834A-50DF1C2964E3}"/>
              </a:ext>
            </a:extLst>
          </p:cNvPr>
          <p:cNvPicPr>
            <a:picLocks noChangeAspect="1"/>
          </p:cNvPicPr>
          <p:nvPr/>
        </p:nvPicPr>
        <p:blipFill>
          <a:blip r:embed="rId3"/>
          <a:stretch>
            <a:fillRect/>
          </a:stretch>
        </p:blipFill>
        <p:spPr>
          <a:xfrm>
            <a:off x="1555667" y="1534785"/>
            <a:ext cx="8877134" cy="5073834"/>
          </a:xfrm>
          <a:prstGeom prst="rect">
            <a:avLst/>
          </a:prstGeom>
        </p:spPr>
      </p:pic>
    </p:spTree>
    <p:extLst>
      <p:ext uri="{BB962C8B-B14F-4D97-AF65-F5344CB8AC3E}">
        <p14:creationId xmlns:p14="http://schemas.microsoft.com/office/powerpoint/2010/main" val="605471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24943"/>
            <a:ext cx="12191999" cy="584775"/>
          </a:xfrm>
          <a:prstGeom prst="rect">
            <a:avLst/>
          </a:prstGeom>
          <a:noFill/>
        </p:spPr>
        <p:txBody>
          <a:bodyPr wrap="square">
            <a:spAutoFit/>
          </a:bodyPr>
          <a:lstStyle/>
          <a:p>
            <a:pPr algn="ctr" fontAlgn="base"/>
            <a:r>
              <a:rPr lang="en-CA" sz="3000" b="1" dirty="0"/>
              <a:t>Unit 3</a:t>
            </a:r>
            <a:r>
              <a:rPr lang="en-CA" sz="3200" b="1" dirty="0"/>
              <a:t> - </a:t>
            </a:r>
            <a:r>
              <a:rPr lang="en-CA" sz="3000" b="1" dirty="0"/>
              <a:t>Views and Values</a:t>
            </a:r>
            <a:endParaRPr lang="en-CA" sz="3000" i="1" dirty="0"/>
          </a:p>
        </p:txBody>
      </p:sp>
      <p:pic>
        <p:nvPicPr>
          <p:cNvPr id="3" name="Picture 2">
            <a:extLst>
              <a:ext uri="{FF2B5EF4-FFF2-40B4-BE49-F238E27FC236}">
                <a16:creationId xmlns:a16="http://schemas.microsoft.com/office/drawing/2014/main" id="{AC083D1D-04DC-5A4C-AC92-BBA4E7C87AB1}"/>
              </a:ext>
            </a:extLst>
          </p:cNvPr>
          <p:cNvPicPr>
            <a:picLocks noChangeAspect="1"/>
          </p:cNvPicPr>
          <p:nvPr/>
        </p:nvPicPr>
        <p:blipFill>
          <a:blip r:embed="rId3"/>
          <a:stretch>
            <a:fillRect/>
          </a:stretch>
        </p:blipFill>
        <p:spPr>
          <a:xfrm>
            <a:off x="1508167" y="2323231"/>
            <a:ext cx="9413174" cy="3238942"/>
          </a:xfrm>
          <a:prstGeom prst="rect">
            <a:avLst/>
          </a:prstGeom>
        </p:spPr>
      </p:pic>
    </p:spTree>
    <p:extLst>
      <p:ext uri="{BB962C8B-B14F-4D97-AF65-F5344CB8AC3E}">
        <p14:creationId xmlns:p14="http://schemas.microsoft.com/office/powerpoint/2010/main" val="371581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24943"/>
            <a:ext cx="12191999" cy="923330"/>
          </a:xfrm>
          <a:prstGeom prst="rect">
            <a:avLst/>
          </a:prstGeom>
          <a:noFill/>
        </p:spPr>
        <p:txBody>
          <a:bodyPr wrap="square">
            <a:spAutoFit/>
          </a:bodyPr>
          <a:lstStyle/>
          <a:p>
            <a:pPr algn="ctr" fontAlgn="base"/>
            <a:r>
              <a:rPr lang="en-CA" sz="3000" b="1" dirty="0"/>
              <a:t>Unit 3 - Views and Values</a:t>
            </a:r>
          </a:p>
          <a:p>
            <a:pPr algn="ctr" fontAlgn="base"/>
            <a:r>
              <a:rPr lang="en-CA" sz="2400" i="1" dirty="0"/>
              <a:t>Facilitation Guide</a:t>
            </a:r>
          </a:p>
        </p:txBody>
      </p:sp>
      <p:pic>
        <p:nvPicPr>
          <p:cNvPr id="2" name="Picture 1">
            <a:extLst>
              <a:ext uri="{FF2B5EF4-FFF2-40B4-BE49-F238E27FC236}">
                <a16:creationId xmlns:a16="http://schemas.microsoft.com/office/drawing/2014/main" id="{AF3E1348-7022-C94C-986A-B5493031B1BA}"/>
              </a:ext>
            </a:extLst>
          </p:cNvPr>
          <p:cNvPicPr>
            <a:picLocks noChangeAspect="1"/>
          </p:cNvPicPr>
          <p:nvPr/>
        </p:nvPicPr>
        <p:blipFill>
          <a:blip r:embed="rId3"/>
          <a:stretch>
            <a:fillRect/>
          </a:stretch>
        </p:blipFill>
        <p:spPr>
          <a:xfrm>
            <a:off x="1900052" y="1929526"/>
            <a:ext cx="8401380" cy="4821595"/>
          </a:xfrm>
          <a:prstGeom prst="rect">
            <a:avLst/>
          </a:prstGeom>
          <a:ln>
            <a:solidFill>
              <a:schemeClr val="accent2"/>
            </a:solidFill>
          </a:ln>
        </p:spPr>
      </p:pic>
    </p:spTree>
    <p:extLst>
      <p:ext uri="{BB962C8B-B14F-4D97-AF65-F5344CB8AC3E}">
        <p14:creationId xmlns:p14="http://schemas.microsoft.com/office/powerpoint/2010/main" val="2038825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24943"/>
            <a:ext cx="12191999" cy="553998"/>
          </a:xfrm>
          <a:prstGeom prst="rect">
            <a:avLst/>
          </a:prstGeom>
          <a:noFill/>
        </p:spPr>
        <p:txBody>
          <a:bodyPr wrap="square">
            <a:spAutoFit/>
          </a:bodyPr>
          <a:lstStyle/>
          <a:p>
            <a:pPr algn="ctr" fontAlgn="base"/>
            <a:r>
              <a:rPr lang="en-CA" sz="3000" b="1" dirty="0"/>
              <a:t>Unit 4 </a:t>
            </a:r>
            <a:r>
              <a:rPr lang="en-CA" sz="2400" b="1" dirty="0"/>
              <a:t>- </a:t>
            </a:r>
            <a:r>
              <a:rPr lang="en-CA" sz="3000" b="1" dirty="0"/>
              <a:t>Succeeding in Succession</a:t>
            </a:r>
            <a:endParaRPr lang="en-CA" sz="3000" i="1" dirty="0"/>
          </a:p>
        </p:txBody>
      </p:sp>
      <p:pic>
        <p:nvPicPr>
          <p:cNvPr id="2" name="Picture 1">
            <a:extLst>
              <a:ext uri="{FF2B5EF4-FFF2-40B4-BE49-F238E27FC236}">
                <a16:creationId xmlns:a16="http://schemas.microsoft.com/office/drawing/2014/main" id="{0E976D5B-8748-B94A-AC31-F1139189E03E}"/>
              </a:ext>
            </a:extLst>
          </p:cNvPr>
          <p:cNvPicPr>
            <a:picLocks noChangeAspect="1"/>
          </p:cNvPicPr>
          <p:nvPr/>
        </p:nvPicPr>
        <p:blipFill>
          <a:blip r:embed="rId3"/>
          <a:stretch>
            <a:fillRect/>
          </a:stretch>
        </p:blipFill>
        <p:spPr>
          <a:xfrm>
            <a:off x="2427497" y="1638795"/>
            <a:ext cx="7734090" cy="4851070"/>
          </a:xfrm>
          <a:prstGeom prst="rect">
            <a:avLst/>
          </a:prstGeom>
        </p:spPr>
      </p:pic>
    </p:spTree>
    <p:extLst>
      <p:ext uri="{BB962C8B-B14F-4D97-AF65-F5344CB8AC3E}">
        <p14:creationId xmlns:p14="http://schemas.microsoft.com/office/powerpoint/2010/main" val="3983587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378678"/>
            <a:ext cx="12191999" cy="553998"/>
          </a:xfrm>
          <a:prstGeom prst="rect">
            <a:avLst/>
          </a:prstGeom>
          <a:noFill/>
        </p:spPr>
        <p:txBody>
          <a:bodyPr wrap="square">
            <a:spAutoFit/>
          </a:bodyPr>
          <a:lstStyle/>
          <a:p>
            <a:pPr algn="ctr" fontAlgn="base"/>
            <a:r>
              <a:rPr lang="en-CA" sz="3000" b="1" dirty="0"/>
              <a:t>Unit 4 </a:t>
            </a:r>
            <a:r>
              <a:rPr lang="en-CA" sz="2400" b="1" dirty="0"/>
              <a:t>- </a:t>
            </a:r>
            <a:r>
              <a:rPr lang="en-CA" sz="3000" b="1" dirty="0"/>
              <a:t>Succeeding in Succession</a:t>
            </a:r>
            <a:endParaRPr lang="en-CA" sz="3000" i="1" dirty="0"/>
          </a:p>
        </p:txBody>
      </p:sp>
      <p:pic>
        <p:nvPicPr>
          <p:cNvPr id="2" name="Picture 1">
            <a:extLst>
              <a:ext uri="{FF2B5EF4-FFF2-40B4-BE49-F238E27FC236}">
                <a16:creationId xmlns:a16="http://schemas.microsoft.com/office/drawing/2014/main" id="{CFB3AE11-3BC4-A442-946B-5CE96A8E3B54}"/>
              </a:ext>
            </a:extLst>
          </p:cNvPr>
          <p:cNvPicPr>
            <a:picLocks noChangeAspect="1"/>
          </p:cNvPicPr>
          <p:nvPr/>
        </p:nvPicPr>
        <p:blipFill>
          <a:blip r:embed="rId3"/>
          <a:stretch>
            <a:fillRect/>
          </a:stretch>
        </p:blipFill>
        <p:spPr>
          <a:xfrm>
            <a:off x="3111335" y="855022"/>
            <a:ext cx="6442528" cy="2353173"/>
          </a:xfrm>
          <a:prstGeom prst="rect">
            <a:avLst/>
          </a:prstGeom>
        </p:spPr>
      </p:pic>
      <p:pic>
        <p:nvPicPr>
          <p:cNvPr id="3" name="Picture 2">
            <a:extLst>
              <a:ext uri="{FF2B5EF4-FFF2-40B4-BE49-F238E27FC236}">
                <a16:creationId xmlns:a16="http://schemas.microsoft.com/office/drawing/2014/main" id="{DB79B019-BAAA-B34F-96A5-43BA34E4CB81}"/>
              </a:ext>
            </a:extLst>
          </p:cNvPr>
          <p:cNvPicPr>
            <a:picLocks noChangeAspect="1"/>
          </p:cNvPicPr>
          <p:nvPr/>
        </p:nvPicPr>
        <p:blipFill>
          <a:blip r:embed="rId4"/>
          <a:stretch>
            <a:fillRect/>
          </a:stretch>
        </p:blipFill>
        <p:spPr>
          <a:xfrm>
            <a:off x="3123210" y="3171661"/>
            <a:ext cx="6436425" cy="3639377"/>
          </a:xfrm>
          <a:prstGeom prst="rect">
            <a:avLst/>
          </a:prstGeom>
        </p:spPr>
      </p:pic>
    </p:spTree>
    <p:extLst>
      <p:ext uri="{BB962C8B-B14F-4D97-AF65-F5344CB8AC3E}">
        <p14:creationId xmlns:p14="http://schemas.microsoft.com/office/powerpoint/2010/main" val="1763715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2E4EEDA-D7D9-9941-8B94-416C9E504A17}"/>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Overview of Course</a:t>
            </a:r>
          </a:p>
        </p:txBody>
      </p:sp>
      <p:pic>
        <p:nvPicPr>
          <p:cNvPr id="3" name="Picture 2">
            <a:extLst>
              <a:ext uri="{FF2B5EF4-FFF2-40B4-BE49-F238E27FC236}">
                <a16:creationId xmlns:a16="http://schemas.microsoft.com/office/drawing/2014/main" id="{BFAA7160-8C27-5C4B-848C-6BCD83E0374D}"/>
              </a:ext>
            </a:extLst>
          </p:cNvPr>
          <p:cNvPicPr>
            <a:picLocks noChangeAspect="1"/>
          </p:cNvPicPr>
          <p:nvPr/>
        </p:nvPicPr>
        <p:blipFill>
          <a:blip r:embed="rId3"/>
          <a:stretch>
            <a:fillRect/>
          </a:stretch>
        </p:blipFill>
        <p:spPr>
          <a:xfrm>
            <a:off x="1776249" y="2119667"/>
            <a:ext cx="8366234" cy="3605186"/>
          </a:xfrm>
          <a:prstGeom prst="rect">
            <a:avLst/>
          </a:prstGeom>
        </p:spPr>
      </p:pic>
    </p:spTree>
    <p:extLst>
      <p:ext uri="{BB962C8B-B14F-4D97-AF65-F5344CB8AC3E}">
        <p14:creationId xmlns:p14="http://schemas.microsoft.com/office/powerpoint/2010/main" val="277118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24943"/>
            <a:ext cx="12191999" cy="553998"/>
          </a:xfrm>
          <a:prstGeom prst="rect">
            <a:avLst/>
          </a:prstGeom>
          <a:noFill/>
        </p:spPr>
        <p:txBody>
          <a:bodyPr wrap="square">
            <a:spAutoFit/>
          </a:bodyPr>
          <a:lstStyle/>
          <a:p>
            <a:pPr algn="ctr" fontAlgn="base"/>
            <a:r>
              <a:rPr lang="en-CA" sz="3000" b="1" dirty="0"/>
              <a:t>Unit 4 </a:t>
            </a:r>
            <a:r>
              <a:rPr lang="en-CA" sz="2400" b="1" dirty="0"/>
              <a:t>- </a:t>
            </a:r>
            <a:r>
              <a:rPr lang="en-CA" sz="3000" b="1" dirty="0"/>
              <a:t>Succeeding in Succession</a:t>
            </a:r>
            <a:endParaRPr lang="en-CA" sz="3000" i="1" dirty="0"/>
          </a:p>
        </p:txBody>
      </p:sp>
      <p:pic>
        <p:nvPicPr>
          <p:cNvPr id="3" name="Picture 2">
            <a:extLst>
              <a:ext uri="{FF2B5EF4-FFF2-40B4-BE49-F238E27FC236}">
                <a16:creationId xmlns:a16="http://schemas.microsoft.com/office/drawing/2014/main" id="{DFCB658C-2E36-4947-90FB-CE40852E2BB4}"/>
              </a:ext>
            </a:extLst>
          </p:cNvPr>
          <p:cNvPicPr>
            <a:picLocks noChangeAspect="1"/>
          </p:cNvPicPr>
          <p:nvPr/>
        </p:nvPicPr>
        <p:blipFill>
          <a:blip r:embed="rId3"/>
          <a:stretch>
            <a:fillRect/>
          </a:stretch>
        </p:blipFill>
        <p:spPr>
          <a:xfrm>
            <a:off x="1472539" y="1763929"/>
            <a:ext cx="9223169" cy="4665732"/>
          </a:xfrm>
          <a:prstGeom prst="rect">
            <a:avLst/>
          </a:prstGeom>
        </p:spPr>
      </p:pic>
    </p:spTree>
    <p:extLst>
      <p:ext uri="{BB962C8B-B14F-4D97-AF65-F5344CB8AC3E}">
        <p14:creationId xmlns:p14="http://schemas.microsoft.com/office/powerpoint/2010/main" val="1156468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24943"/>
            <a:ext cx="12191999" cy="553998"/>
          </a:xfrm>
          <a:prstGeom prst="rect">
            <a:avLst/>
          </a:prstGeom>
          <a:noFill/>
        </p:spPr>
        <p:txBody>
          <a:bodyPr wrap="square">
            <a:spAutoFit/>
          </a:bodyPr>
          <a:lstStyle/>
          <a:p>
            <a:pPr algn="ctr" fontAlgn="base"/>
            <a:r>
              <a:rPr lang="en-CA" sz="3000" b="1" dirty="0"/>
              <a:t>Unit 4 </a:t>
            </a:r>
            <a:r>
              <a:rPr lang="en-CA" sz="2400" b="1" dirty="0"/>
              <a:t>- </a:t>
            </a:r>
            <a:r>
              <a:rPr lang="en-CA" sz="3000" b="1" dirty="0"/>
              <a:t>Succeeding in Succession</a:t>
            </a:r>
          </a:p>
        </p:txBody>
      </p:sp>
      <p:pic>
        <p:nvPicPr>
          <p:cNvPr id="2" name="Picture 1">
            <a:extLst>
              <a:ext uri="{FF2B5EF4-FFF2-40B4-BE49-F238E27FC236}">
                <a16:creationId xmlns:a16="http://schemas.microsoft.com/office/drawing/2014/main" id="{F3742136-A4CC-914E-AB56-5D295570E6E9}"/>
              </a:ext>
            </a:extLst>
          </p:cNvPr>
          <p:cNvPicPr>
            <a:picLocks noChangeAspect="1"/>
          </p:cNvPicPr>
          <p:nvPr/>
        </p:nvPicPr>
        <p:blipFill>
          <a:blip r:embed="rId3"/>
          <a:stretch>
            <a:fillRect/>
          </a:stretch>
        </p:blipFill>
        <p:spPr>
          <a:xfrm>
            <a:off x="2386940" y="1846026"/>
            <a:ext cx="7643503" cy="4501336"/>
          </a:xfrm>
          <a:prstGeom prst="rect">
            <a:avLst/>
          </a:prstGeom>
        </p:spPr>
      </p:pic>
    </p:spTree>
    <p:extLst>
      <p:ext uri="{BB962C8B-B14F-4D97-AF65-F5344CB8AC3E}">
        <p14:creationId xmlns:p14="http://schemas.microsoft.com/office/powerpoint/2010/main" val="70339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24943"/>
            <a:ext cx="12191999" cy="553998"/>
          </a:xfrm>
          <a:prstGeom prst="rect">
            <a:avLst/>
          </a:prstGeom>
          <a:noFill/>
        </p:spPr>
        <p:txBody>
          <a:bodyPr wrap="square">
            <a:spAutoFit/>
          </a:bodyPr>
          <a:lstStyle/>
          <a:p>
            <a:pPr algn="ctr" fontAlgn="base"/>
            <a:r>
              <a:rPr lang="en-CA" sz="3000" b="1" dirty="0"/>
              <a:t>Unit 4 </a:t>
            </a:r>
            <a:r>
              <a:rPr lang="en-CA" sz="2400" b="1" dirty="0"/>
              <a:t>- </a:t>
            </a:r>
            <a:r>
              <a:rPr lang="en-CA" sz="3000" b="1" dirty="0"/>
              <a:t>Succeeding in Succession</a:t>
            </a:r>
          </a:p>
        </p:txBody>
      </p:sp>
      <p:pic>
        <p:nvPicPr>
          <p:cNvPr id="2" name="Picture 1">
            <a:extLst>
              <a:ext uri="{FF2B5EF4-FFF2-40B4-BE49-F238E27FC236}">
                <a16:creationId xmlns:a16="http://schemas.microsoft.com/office/drawing/2014/main" id="{16D9DE52-5524-E14D-A35F-09392533D43B}"/>
              </a:ext>
            </a:extLst>
          </p:cNvPr>
          <p:cNvPicPr>
            <a:picLocks noChangeAspect="1"/>
          </p:cNvPicPr>
          <p:nvPr/>
        </p:nvPicPr>
        <p:blipFill>
          <a:blip r:embed="rId3"/>
          <a:stretch>
            <a:fillRect/>
          </a:stretch>
        </p:blipFill>
        <p:spPr>
          <a:xfrm>
            <a:off x="2410691" y="1680306"/>
            <a:ext cx="7440716" cy="4999564"/>
          </a:xfrm>
          <a:prstGeom prst="rect">
            <a:avLst/>
          </a:prstGeom>
        </p:spPr>
      </p:pic>
    </p:spTree>
    <p:extLst>
      <p:ext uri="{BB962C8B-B14F-4D97-AF65-F5344CB8AC3E}">
        <p14:creationId xmlns:p14="http://schemas.microsoft.com/office/powerpoint/2010/main" val="786766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10;&#10;Description automatically generated">
            <a:extLst>
              <a:ext uri="{FF2B5EF4-FFF2-40B4-BE49-F238E27FC236}">
                <a16:creationId xmlns:a16="http://schemas.microsoft.com/office/drawing/2014/main" id="{EA7F2F2D-C10F-9D42-9820-BF567D8A2F49}"/>
              </a:ext>
            </a:extLst>
          </p:cNvPr>
          <p:cNvPicPr>
            <a:picLocks noGrp="1" noChangeAspect="1"/>
          </p:cNvPicPr>
          <p:nvPr>
            <p:ph type="pic" sz="quarter" idx="14"/>
          </p:nvPr>
        </p:nvPicPr>
        <p:blipFill rotWithShape="1">
          <a:blip r:embed="rId3"/>
          <a:srcRect l="7962" r="25356"/>
          <a:stretch/>
        </p:blipFill>
        <p:spPr>
          <a:xfrm>
            <a:off x="636588" y="2325688"/>
            <a:ext cx="4206240" cy="4205287"/>
          </a:xfrm>
        </p:spPr>
      </p:pic>
      <p:sp>
        <p:nvSpPr>
          <p:cNvPr id="2" name="Title 1">
            <a:extLst>
              <a:ext uri="{FF2B5EF4-FFF2-40B4-BE49-F238E27FC236}">
                <a16:creationId xmlns:a16="http://schemas.microsoft.com/office/drawing/2014/main" id="{4BBE476C-1AAB-E547-A795-376E3251551F}"/>
              </a:ext>
            </a:extLst>
          </p:cNvPr>
          <p:cNvSpPr>
            <a:spLocks noGrp="1"/>
          </p:cNvSpPr>
          <p:nvPr>
            <p:ph type="ctrTitle"/>
          </p:nvPr>
        </p:nvSpPr>
        <p:spPr/>
        <p:txBody>
          <a:bodyPr>
            <a:normAutofit/>
          </a:bodyPr>
          <a:lstStyle/>
          <a:p>
            <a:r>
              <a:rPr lang="en-US" dirty="0"/>
              <a:t>Discovering Family Ownership</a:t>
            </a:r>
          </a:p>
        </p:txBody>
      </p:sp>
      <p:sp>
        <p:nvSpPr>
          <p:cNvPr id="3" name="Text Placeholder 2">
            <a:extLst>
              <a:ext uri="{FF2B5EF4-FFF2-40B4-BE49-F238E27FC236}">
                <a16:creationId xmlns:a16="http://schemas.microsoft.com/office/drawing/2014/main" id="{410B8B4C-16E6-3C48-BFB8-F867369A68D4}"/>
              </a:ext>
            </a:extLst>
          </p:cNvPr>
          <p:cNvSpPr>
            <a:spLocks noGrp="1"/>
          </p:cNvSpPr>
          <p:nvPr>
            <p:ph type="body" sz="quarter" idx="13"/>
          </p:nvPr>
        </p:nvSpPr>
        <p:spPr>
          <a:xfrm>
            <a:off x="5623868" y="1755648"/>
            <a:ext cx="4690872" cy="3346704"/>
          </a:xfrm>
        </p:spPr>
        <p:txBody>
          <a:bodyPr>
            <a:noAutofit/>
          </a:bodyPr>
          <a:lstStyle/>
          <a:p>
            <a:pPr>
              <a:lnSpc>
                <a:spcPct val="120000"/>
              </a:lnSpc>
              <a:spcAft>
                <a:spcPts val="900"/>
              </a:spcAft>
            </a:pPr>
            <a:endParaRPr lang="en-US" sz="4000" b="0" dirty="0">
              <a:latin typeface="Georgia" panose="02040502050405020303" pitchFamily="18" charset="0"/>
            </a:endParaRPr>
          </a:p>
          <a:p>
            <a:pPr>
              <a:lnSpc>
                <a:spcPct val="120000"/>
              </a:lnSpc>
              <a:spcAft>
                <a:spcPts val="900"/>
              </a:spcAft>
            </a:pPr>
            <a:r>
              <a:rPr lang="en-US" sz="4000">
                <a:latin typeface="Georgia" panose="02040502050405020303" pitchFamily="18" charset="0"/>
              </a:rPr>
              <a:t>Questions?</a:t>
            </a:r>
            <a:endParaRPr lang="en-US" sz="4000" dirty="0">
              <a:latin typeface="Georgia" panose="02040502050405020303" pitchFamily="18" charset="0"/>
            </a:endParaRPr>
          </a:p>
        </p:txBody>
      </p:sp>
    </p:spTree>
    <p:extLst>
      <p:ext uri="{BB962C8B-B14F-4D97-AF65-F5344CB8AC3E}">
        <p14:creationId xmlns:p14="http://schemas.microsoft.com/office/powerpoint/2010/main" val="260855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8BCD1-A093-5A4B-B389-89A095F34F8A}"/>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Overview of Course</a:t>
            </a:r>
          </a:p>
        </p:txBody>
      </p:sp>
      <p:pic>
        <p:nvPicPr>
          <p:cNvPr id="2" name="Picture 1">
            <a:extLst>
              <a:ext uri="{FF2B5EF4-FFF2-40B4-BE49-F238E27FC236}">
                <a16:creationId xmlns:a16="http://schemas.microsoft.com/office/drawing/2014/main" id="{CE491264-E687-F34A-8324-0C141A5192D8}"/>
              </a:ext>
            </a:extLst>
          </p:cNvPr>
          <p:cNvPicPr>
            <a:picLocks noChangeAspect="1"/>
          </p:cNvPicPr>
          <p:nvPr/>
        </p:nvPicPr>
        <p:blipFill>
          <a:blip r:embed="rId3"/>
          <a:stretch>
            <a:fillRect/>
          </a:stretch>
        </p:blipFill>
        <p:spPr>
          <a:xfrm>
            <a:off x="1460936" y="2059356"/>
            <a:ext cx="9087507" cy="3520103"/>
          </a:xfrm>
          <a:prstGeom prst="rect">
            <a:avLst/>
          </a:prstGeom>
        </p:spPr>
      </p:pic>
    </p:spTree>
    <p:extLst>
      <p:ext uri="{BB962C8B-B14F-4D97-AF65-F5344CB8AC3E}">
        <p14:creationId xmlns:p14="http://schemas.microsoft.com/office/powerpoint/2010/main" val="270885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03D54D-DC70-4745-8AC1-1645FA2C8FBD}"/>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Introduction</a:t>
            </a:r>
          </a:p>
        </p:txBody>
      </p:sp>
      <p:pic>
        <p:nvPicPr>
          <p:cNvPr id="2" name="Picture 1">
            <a:extLst>
              <a:ext uri="{FF2B5EF4-FFF2-40B4-BE49-F238E27FC236}">
                <a16:creationId xmlns:a16="http://schemas.microsoft.com/office/drawing/2014/main" id="{A5A1CB0B-0E78-B04A-8004-15FFA2540F70}"/>
              </a:ext>
            </a:extLst>
          </p:cNvPr>
          <p:cNvPicPr>
            <a:picLocks noChangeAspect="1"/>
          </p:cNvPicPr>
          <p:nvPr/>
        </p:nvPicPr>
        <p:blipFill>
          <a:blip r:embed="rId3"/>
          <a:stretch>
            <a:fillRect/>
          </a:stretch>
        </p:blipFill>
        <p:spPr>
          <a:xfrm>
            <a:off x="2112578" y="1614209"/>
            <a:ext cx="8528943" cy="4964609"/>
          </a:xfrm>
          <a:prstGeom prst="rect">
            <a:avLst/>
          </a:prstGeom>
        </p:spPr>
      </p:pic>
    </p:spTree>
    <p:extLst>
      <p:ext uri="{BB962C8B-B14F-4D97-AF65-F5344CB8AC3E}">
        <p14:creationId xmlns:p14="http://schemas.microsoft.com/office/powerpoint/2010/main" val="2301467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03D54D-DC70-4745-8AC1-1645FA2C8FBD}"/>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Introduction</a:t>
            </a:r>
          </a:p>
        </p:txBody>
      </p:sp>
      <p:pic>
        <p:nvPicPr>
          <p:cNvPr id="3" name="Picture 2">
            <a:extLst>
              <a:ext uri="{FF2B5EF4-FFF2-40B4-BE49-F238E27FC236}">
                <a16:creationId xmlns:a16="http://schemas.microsoft.com/office/drawing/2014/main" id="{F57420A8-3285-8243-B057-38555A1C6CC4}"/>
              </a:ext>
            </a:extLst>
          </p:cNvPr>
          <p:cNvPicPr>
            <a:picLocks noChangeAspect="1"/>
          </p:cNvPicPr>
          <p:nvPr/>
        </p:nvPicPr>
        <p:blipFill>
          <a:blip r:embed="rId3"/>
          <a:stretch>
            <a:fillRect/>
          </a:stretch>
        </p:blipFill>
        <p:spPr>
          <a:xfrm>
            <a:off x="2597369" y="1536795"/>
            <a:ext cx="7077227" cy="5037425"/>
          </a:xfrm>
          <a:prstGeom prst="rect">
            <a:avLst/>
          </a:prstGeom>
        </p:spPr>
      </p:pic>
    </p:spTree>
    <p:extLst>
      <p:ext uri="{BB962C8B-B14F-4D97-AF65-F5344CB8AC3E}">
        <p14:creationId xmlns:p14="http://schemas.microsoft.com/office/powerpoint/2010/main" val="1024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Unit 1 - Navigating Ownership</a:t>
            </a:r>
          </a:p>
        </p:txBody>
      </p:sp>
      <p:pic>
        <p:nvPicPr>
          <p:cNvPr id="4" name="Picture 3">
            <a:extLst>
              <a:ext uri="{FF2B5EF4-FFF2-40B4-BE49-F238E27FC236}">
                <a16:creationId xmlns:a16="http://schemas.microsoft.com/office/drawing/2014/main" id="{8FE1BB3F-855E-D04A-9AA6-5FAFDF16A87D}"/>
              </a:ext>
            </a:extLst>
          </p:cNvPr>
          <p:cNvPicPr>
            <a:picLocks noChangeAspect="1"/>
          </p:cNvPicPr>
          <p:nvPr/>
        </p:nvPicPr>
        <p:blipFill>
          <a:blip r:embed="rId3"/>
          <a:stretch>
            <a:fillRect/>
          </a:stretch>
        </p:blipFill>
        <p:spPr>
          <a:xfrm>
            <a:off x="1705510" y="1668342"/>
            <a:ext cx="4243227" cy="2415635"/>
          </a:xfrm>
          <a:prstGeom prst="rect">
            <a:avLst/>
          </a:prstGeom>
        </p:spPr>
      </p:pic>
      <p:pic>
        <p:nvPicPr>
          <p:cNvPr id="6" name="Picture 5">
            <a:extLst>
              <a:ext uri="{FF2B5EF4-FFF2-40B4-BE49-F238E27FC236}">
                <a16:creationId xmlns:a16="http://schemas.microsoft.com/office/drawing/2014/main" id="{9323D9A3-360A-9E42-B712-E74A0F60778D}"/>
              </a:ext>
            </a:extLst>
          </p:cNvPr>
          <p:cNvPicPr>
            <a:picLocks noChangeAspect="1"/>
          </p:cNvPicPr>
          <p:nvPr/>
        </p:nvPicPr>
        <p:blipFill>
          <a:blip r:embed="rId4"/>
          <a:stretch>
            <a:fillRect/>
          </a:stretch>
        </p:blipFill>
        <p:spPr>
          <a:xfrm>
            <a:off x="6359703" y="1684961"/>
            <a:ext cx="4208537" cy="2388742"/>
          </a:xfrm>
          <a:prstGeom prst="rect">
            <a:avLst/>
          </a:prstGeom>
        </p:spPr>
      </p:pic>
      <p:pic>
        <p:nvPicPr>
          <p:cNvPr id="7" name="Picture 6">
            <a:extLst>
              <a:ext uri="{FF2B5EF4-FFF2-40B4-BE49-F238E27FC236}">
                <a16:creationId xmlns:a16="http://schemas.microsoft.com/office/drawing/2014/main" id="{35AA7E97-DCF9-2641-B559-BD81C9EAD4C7}"/>
              </a:ext>
            </a:extLst>
          </p:cNvPr>
          <p:cNvPicPr>
            <a:picLocks noChangeAspect="1"/>
          </p:cNvPicPr>
          <p:nvPr/>
        </p:nvPicPr>
        <p:blipFill>
          <a:blip r:embed="rId5"/>
          <a:stretch>
            <a:fillRect/>
          </a:stretch>
        </p:blipFill>
        <p:spPr>
          <a:xfrm>
            <a:off x="4068565" y="4196081"/>
            <a:ext cx="4257137" cy="2420475"/>
          </a:xfrm>
          <a:prstGeom prst="rect">
            <a:avLst/>
          </a:prstGeom>
        </p:spPr>
      </p:pic>
    </p:spTree>
    <p:extLst>
      <p:ext uri="{BB962C8B-B14F-4D97-AF65-F5344CB8AC3E}">
        <p14:creationId xmlns:p14="http://schemas.microsoft.com/office/powerpoint/2010/main" val="1967003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Unit 1 - Navigating Ownership</a:t>
            </a:r>
          </a:p>
        </p:txBody>
      </p:sp>
      <p:pic>
        <p:nvPicPr>
          <p:cNvPr id="2" name="Compass Model" descr="Compass Model">
            <a:hlinkClick r:id="" action="ppaction://media"/>
            <a:extLst>
              <a:ext uri="{FF2B5EF4-FFF2-40B4-BE49-F238E27FC236}">
                <a16:creationId xmlns:a16="http://schemas.microsoft.com/office/drawing/2014/main" id="{C923E50C-92D3-9143-A87A-A8BE9B9AD2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8278" y="1571946"/>
            <a:ext cx="8383047" cy="4715464"/>
          </a:xfrm>
          <a:prstGeom prst="rect">
            <a:avLst/>
          </a:prstGeom>
        </p:spPr>
      </p:pic>
    </p:spTree>
    <p:extLst>
      <p:ext uri="{BB962C8B-B14F-4D97-AF65-F5344CB8AC3E}">
        <p14:creationId xmlns:p14="http://schemas.microsoft.com/office/powerpoint/2010/main" val="283779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04394"/>
            <a:ext cx="12191999" cy="553998"/>
          </a:xfrm>
          <a:prstGeom prst="rect">
            <a:avLst/>
          </a:prstGeom>
          <a:noFill/>
        </p:spPr>
        <p:txBody>
          <a:bodyPr wrap="square">
            <a:spAutoFit/>
          </a:bodyPr>
          <a:lstStyle/>
          <a:p>
            <a:pPr algn="ctr" fontAlgn="base"/>
            <a:r>
              <a:rPr lang="en-CA" sz="3000" b="1" dirty="0"/>
              <a:t>Unit 1 - Navigating Ownership</a:t>
            </a:r>
          </a:p>
        </p:txBody>
      </p:sp>
      <p:pic>
        <p:nvPicPr>
          <p:cNvPr id="3" name="Picture 2">
            <a:extLst>
              <a:ext uri="{FF2B5EF4-FFF2-40B4-BE49-F238E27FC236}">
                <a16:creationId xmlns:a16="http://schemas.microsoft.com/office/drawing/2014/main" id="{90C59902-3DA4-B04A-BBDC-E67806DD29BD}"/>
              </a:ext>
            </a:extLst>
          </p:cNvPr>
          <p:cNvPicPr>
            <a:picLocks noChangeAspect="1"/>
          </p:cNvPicPr>
          <p:nvPr/>
        </p:nvPicPr>
        <p:blipFill>
          <a:blip r:embed="rId3"/>
          <a:stretch>
            <a:fillRect/>
          </a:stretch>
        </p:blipFill>
        <p:spPr>
          <a:xfrm>
            <a:off x="1417833" y="1798665"/>
            <a:ext cx="8739883" cy="4404459"/>
          </a:xfrm>
          <a:prstGeom prst="rect">
            <a:avLst/>
          </a:prstGeom>
        </p:spPr>
      </p:pic>
    </p:spTree>
    <p:extLst>
      <p:ext uri="{BB962C8B-B14F-4D97-AF65-F5344CB8AC3E}">
        <p14:creationId xmlns:p14="http://schemas.microsoft.com/office/powerpoint/2010/main" val="1019782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55757-5EBD-A84C-BC7D-DB5453D6753F}"/>
              </a:ext>
            </a:extLst>
          </p:cNvPr>
          <p:cNvSpPr txBox="1"/>
          <p:nvPr/>
        </p:nvSpPr>
        <p:spPr>
          <a:xfrm>
            <a:off x="0" y="904394"/>
            <a:ext cx="12191999" cy="923330"/>
          </a:xfrm>
          <a:prstGeom prst="rect">
            <a:avLst/>
          </a:prstGeom>
          <a:noFill/>
        </p:spPr>
        <p:txBody>
          <a:bodyPr wrap="square">
            <a:spAutoFit/>
          </a:bodyPr>
          <a:lstStyle/>
          <a:p>
            <a:pPr algn="ctr" fontAlgn="base"/>
            <a:r>
              <a:rPr lang="en-CA" sz="3000" b="1" dirty="0"/>
              <a:t>Unit 1 - Navigating Ownership</a:t>
            </a:r>
          </a:p>
          <a:p>
            <a:pPr algn="ctr" fontAlgn="base"/>
            <a:r>
              <a:rPr lang="en-CA" sz="2400" i="1" dirty="0"/>
              <a:t>Facilitation Guide</a:t>
            </a:r>
          </a:p>
        </p:txBody>
      </p:sp>
      <p:pic>
        <p:nvPicPr>
          <p:cNvPr id="2" name="Picture 1">
            <a:extLst>
              <a:ext uri="{FF2B5EF4-FFF2-40B4-BE49-F238E27FC236}">
                <a16:creationId xmlns:a16="http://schemas.microsoft.com/office/drawing/2014/main" id="{63798D46-A82C-0943-9055-7C710EB72516}"/>
              </a:ext>
            </a:extLst>
          </p:cNvPr>
          <p:cNvPicPr>
            <a:picLocks noChangeAspect="1"/>
          </p:cNvPicPr>
          <p:nvPr/>
        </p:nvPicPr>
        <p:blipFill>
          <a:blip r:embed="rId3"/>
          <a:stretch>
            <a:fillRect/>
          </a:stretch>
        </p:blipFill>
        <p:spPr>
          <a:xfrm>
            <a:off x="2291936" y="2085584"/>
            <a:ext cx="7714233" cy="4356780"/>
          </a:xfrm>
          <a:prstGeom prst="rect">
            <a:avLst/>
          </a:prstGeom>
          <a:ln>
            <a:solidFill>
              <a:schemeClr val="accent2"/>
            </a:solidFill>
          </a:ln>
        </p:spPr>
      </p:pic>
    </p:spTree>
    <p:extLst>
      <p:ext uri="{BB962C8B-B14F-4D97-AF65-F5344CB8AC3E}">
        <p14:creationId xmlns:p14="http://schemas.microsoft.com/office/powerpoint/2010/main" val="3519642815"/>
      </p:ext>
    </p:extLst>
  </p:cSld>
  <p:clrMapOvr>
    <a:masterClrMapping/>
  </p:clrMapOvr>
</p:sld>
</file>

<file path=ppt/theme/theme1.xml><?xml version="1.0" encoding="utf-8"?>
<a:theme xmlns:a="http://schemas.openxmlformats.org/drawingml/2006/main" name="75017 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1330166AB16F4F9450D8F241447ED8" ma:contentTypeVersion="17" ma:contentTypeDescription="Create a new document." ma:contentTypeScope="" ma:versionID="c82b641a667cbbfabeebbedb3d2fc27e">
  <xsd:schema xmlns:xsd="http://www.w3.org/2001/XMLSchema" xmlns:xs="http://www.w3.org/2001/XMLSchema" xmlns:p="http://schemas.microsoft.com/office/2006/metadata/properties" xmlns:ns2="c7c53cc5-584d-4859-9404-a0c52f3538d9" xmlns:ns3="0660dab4-870c-4921-851d-ad59945cfb2d" targetNamespace="http://schemas.microsoft.com/office/2006/metadata/properties" ma:root="true" ma:fieldsID="0cd8b35d5dffff4caa67df14002c4797" ns2:_="" ns3:_="">
    <xsd:import namespace="c7c53cc5-584d-4859-9404-a0c52f3538d9"/>
    <xsd:import namespace="0660dab4-870c-4921-851d-ad59945cfb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c53cc5-584d-4859-9404-a0c52f3538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60dab4-870c-4921-851d-ad59945cfb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59AEB8-BF67-471E-BF6A-EAF8EA7D26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c53cc5-584d-4859-9404-a0c52f3538d9"/>
    <ds:schemaRef ds:uri="0660dab4-870c-4921-851d-ad59945cfb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75BC23-D0A6-4E9E-B5AC-38C5F5979C0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AD538A1-8A99-4BDA-BCC5-FA7D756738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1861</TotalTime>
  <Words>240</Words>
  <Application>Microsoft Office PowerPoint</Application>
  <PresentationFormat>Widescreen</PresentationFormat>
  <Paragraphs>75</Paragraphs>
  <Slides>23</Slides>
  <Notes>23</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75017 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Discovering Family Ownership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Thomas Clark</cp:lastModifiedBy>
  <cp:revision>312</cp:revision>
  <dcterms:created xsi:type="dcterms:W3CDTF">2020-01-08T00:43:11Z</dcterms:created>
  <dcterms:modified xsi:type="dcterms:W3CDTF">2024-02-22T14:59:36Z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0x010100981330166AB16F4F9450D8F241447ED8</vt:lpwstr>
  </property>
</Properties>
</file>